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60" r:id="rId2"/>
    <p:sldId id="474" r:id="rId3"/>
    <p:sldId id="322" r:id="rId4"/>
    <p:sldId id="475" r:id="rId5"/>
    <p:sldId id="476" r:id="rId6"/>
    <p:sldId id="477" r:id="rId7"/>
    <p:sldId id="440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2" r:id="rId22"/>
    <p:sldId id="2144" r:id="rId23"/>
    <p:sldId id="493" r:id="rId24"/>
    <p:sldId id="494" r:id="rId25"/>
    <p:sldId id="2127" r:id="rId26"/>
    <p:sldId id="2128" r:id="rId27"/>
    <p:sldId id="2129" r:id="rId28"/>
    <p:sldId id="2130" r:id="rId29"/>
    <p:sldId id="2131" r:id="rId30"/>
    <p:sldId id="2132" r:id="rId31"/>
    <p:sldId id="2133" r:id="rId32"/>
    <p:sldId id="2134" r:id="rId33"/>
    <p:sldId id="2135" r:id="rId34"/>
    <p:sldId id="2136" r:id="rId35"/>
    <p:sldId id="2137" r:id="rId36"/>
    <p:sldId id="2138" r:id="rId37"/>
    <p:sldId id="2140" r:id="rId38"/>
    <p:sldId id="2141" r:id="rId39"/>
    <p:sldId id="2142" r:id="rId40"/>
    <p:sldId id="2143" r:id="rId41"/>
    <p:sldId id="495" r:id="rId42"/>
    <p:sldId id="496" r:id="rId43"/>
    <p:sldId id="497" r:id="rId44"/>
    <p:sldId id="498" r:id="rId45"/>
    <p:sldId id="499" r:id="rId46"/>
    <p:sldId id="500" r:id="rId47"/>
    <p:sldId id="2145" r:id="rId48"/>
    <p:sldId id="2146" r:id="rId49"/>
    <p:sldId id="2147" r:id="rId50"/>
    <p:sldId id="2148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511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4" r:id="rId75"/>
    <p:sldId id="525" r:id="rId76"/>
    <p:sldId id="526" r:id="rId77"/>
    <p:sldId id="527" r:id="rId78"/>
    <p:sldId id="528" r:id="rId7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蛤" initials="蛤" lastIdx="1" clrIdx="0">
    <p:extLst>
      <p:ext uri="{19B8F6BF-5375-455C-9EA6-DF929625EA0E}">
        <p15:presenceInfo xmlns:p15="http://schemas.microsoft.com/office/powerpoint/2012/main" userId="蛤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FF0000"/>
    <a:srgbClr val="FFE900"/>
    <a:srgbClr val="FFFFFF"/>
    <a:srgbClr val="FFCC66"/>
    <a:srgbClr val="305480"/>
    <a:srgbClr val="DB6BDB"/>
    <a:srgbClr val="F1D52F"/>
    <a:srgbClr val="A14D07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6"/>
    <p:restoredTop sz="86799" autoAdjust="0"/>
  </p:normalViewPr>
  <p:slideViewPr>
    <p:cSldViewPr>
      <p:cViewPr>
        <p:scale>
          <a:sx n="89" d="100"/>
          <a:sy n="89" d="100"/>
        </p:scale>
        <p:origin x="6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53a2980aa240d6f" providerId="LiveId" clId="{03350C8F-DED5-4157-8401-F54E84BFC3DB}"/>
    <pc:docChg chg="undo custSel addSld delSld modSld">
      <pc:chgData name="" userId="053a2980aa240d6f" providerId="LiveId" clId="{03350C8F-DED5-4157-8401-F54E84BFC3DB}" dt="2021-03-03T14:20:40.755" v="934" actId="207"/>
      <pc:docMkLst>
        <pc:docMk/>
      </pc:docMkLst>
      <pc:sldChg chg="modSp">
        <pc:chgData name="" userId="053a2980aa240d6f" providerId="LiveId" clId="{03350C8F-DED5-4157-8401-F54E84BFC3DB}" dt="2021-03-02T07:09:45.495" v="84" actId="20577"/>
        <pc:sldMkLst>
          <pc:docMk/>
          <pc:sldMk cId="3528482921" sldId="321"/>
        </pc:sldMkLst>
        <pc:spChg chg="mod">
          <ac:chgData name="" userId="053a2980aa240d6f" providerId="LiveId" clId="{03350C8F-DED5-4157-8401-F54E84BFC3DB}" dt="2021-03-02T07:09:45.495" v="84" actId="20577"/>
          <ac:spMkLst>
            <pc:docMk/>
            <pc:sldMk cId="3528482921" sldId="321"/>
            <ac:spMk id="9" creationId="{55CA525D-03F3-CE44-AA52-40645A17263B}"/>
          </ac:spMkLst>
        </pc:spChg>
      </pc:sldChg>
      <pc:sldChg chg="addSp modSp add del">
        <pc:chgData name="" userId="053a2980aa240d6f" providerId="LiveId" clId="{03350C8F-DED5-4157-8401-F54E84BFC3DB}" dt="2021-03-03T13:05:09.516" v="168" actId="2696"/>
        <pc:sldMkLst>
          <pc:docMk/>
          <pc:sldMk cId="4099178441" sldId="429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4099178441" sldId="429"/>
            <ac:spMk id="5" creationId="{76DC66B8-FD68-494C-AAF4-17BC2FDF06B0}"/>
          </ac:spMkLst>
        </pc:spChg>
      </pc:sldChg>
      <pc:sldChg chg="add del">
        <pc:chgData name="" userId="053a2980aa240d6f" providerId="LiveId" clId="{03350C8F-DED5-4157-8401-F54E84BFC3DB}" dt="2021-03-03T13:05:10.378" v="169" actId="2696"/>
        <pc:sldMkLst>
          <pc:docMk/>
          <pc:sldMk cId="4042355312" sldId="430"/>
        </pc:sldMkLst>
      </pc:sldChg>
      <pc:sldChg chg="add del">
        <pc:chgData name="" userId="053a2980aa240d6f" providerId="LiveId" clId="{03350C8F-DED5-4157-8401-F54E84BFC3DB}" dt="2021-03-03T13:05:10.846" v="170" actId="2696"/>
        <pc:sldMkLst>
          <pc:docMk/>
          <pc:sldMk cId="4256350387" sldId="431"/>
        </pc:sldMkLst>
      </pc:sldChg>
      <pc:sldChg chg="add del">
        <pc:chgData name="" userId="053a2980aa240d6f" providerId="LiveId" clId="{03350C8F-DED5-4157-8401-F54E84BFC3DB}" dt="2021-03-03T13:05:11.237" v="171" actId="2696"/>
        <pc:sldMkLst>
          <pc:docMk/>
          <pc:sldMk cId="3733265746" sldId="432"/>
        </pc:sldMkLst>
      </pc:sldChg>
      <pc:sldChg chg="add del">
        <pc:chgData name="" userId="053a2980aa240d6f" providerId="LiveId" clId="{03350C8F-DED5-4157-8401-F54E84BFC3DB}" dt="2021-03-03T13:05:11.667" v="172" actId="2696"/>
        <pc:sldMkLst>
          <pc:docMk/>
          <pc:sldMk cId="3463235940" sldId="433"/>
        </pc:sldMkLst>
      </pc:sldChg>
      <pc:sldChg chg="add del">
        <pc:chgData name="" userId="053a2980aa240d6f" providerId="LiveId" clId="{03350C8F-DED5-4157-8401-F54E84BFC3DB}" dt="2021-03-03T13:05:12.131" v="173" actId="2696"/>
        <pc:sldMkLst>
          <pc:docMk/>
          <pc:sldMk cId="901380546" sldId="434"/>
        </pc:sldMkLst>
      </pc:sldChg>
      <pc:sldChg chg="add del">
        <pc:chgData name="" userId="053a2980aa240d6f" providerId="LiveId" clId="{03350C8F-DED5-4157-8401-F54E84BFC3DB}" dt="2021-03-03T13:05:12.779" v="174" actId="2696"/>
        <pc:sldMkLst>
          <pc:docMk/>
          <pc:sldMk cId="3179715504" sldId="435"/>
        </pc:sldMkLst>
      </pc:sldChg>
      <pc:sldChg chg="add del">
        <pc:chgData name="" userId="053a2980aa240d6f" providerId="LiveId" clId="{03350C8F-DED5-4157-8401-F54E84BFC3DB}" dt="2021-03-03T13:05:13.616" v="175" actId="2696"/>
        <pc:sldMkLst>
          <pc:docMk/>
          <pc:sldMk cId="134012435" sldId="436"/>
        </pc:sldMkLst>
      </pc:sldChg>
      <pc:sldChg chg="add del">
        <pc:chgData name="" userId="053a2980aa240d6f" providerId="LiveId" clId="{03350C8F-DED5-4157-8401-F54E84BFC3DB}" dt="2021-03-03T13:09:52.803" v="209" actId="2696"/>
        <pc:sldMkLst>
          <pc:docMk/>
          <pc:sldMk cId="187043483" sldId="437"/>
        </pc:sldMkLst>
      </pc:sldChg>
      <pc:sldChg chg="add">
        <pc:chgData name="" userId="053a2980aa240d6f" providerId="LiveId" clId="{03350C8F-DED5-4157-8401-F54E84BFC3DB}" dt="2021-03-03T13:09:02.847" v="205"/>
        <pc:sldMkLst>
          <pc:docMk/>
          <pc:sldMk cId="1308281486" sldId="438"/>
        </pc:sldMkLst>
      </pc:sldChg>
      <pc:sldChg chg="add del">
        <pc:chgData name="" userId="053a2980aa240d6f" providerId="LiveId" clId="{03350C8F-DED5-4157-8401-F54E84BFC3DB}" dt="2021-03-03T13:08:55.092" v="204" actId="2696"/>
        <pc:sldMkLst>
          <pc:docMk/>
          <pc:sldMk cId="2885246980" sldId="438"/>
        </pc:sldMkLst>
      </pc:sldChg>
      <pc:sldChg chg="add">
        <pc:chgData name="" userId="053a2980aa240d6f" providerId="LiveId" clId="{03350C8F-DED5-4157-8401-F54E84BFC3DB}" dt="2021-03-03T13:09:02.847" v="205"/>
        <pc:sldMkLst>
          <pc:docMk/>
          <pc:sldMk cId="1122494269" sldId="439"/>
        </pc:sldMkLst>
      </pc:sldChg>
      <pc:sldChg chg="add del">
        <pc:chgData name="" userId="053a2980aa240d6f" providerId="LiveId" clId="{03350C8F-DED5-4157-8401-F54E84BFC3DB}" dt="2021-03-03T13:08:55.088" v="203" actId="2696"/>
        <pc:sldMkLst>
          <pc:docMk/>
          <pc:sldMk cId="2866338003" sldId="439"/>
        </pc:sldMkLst>
      </pc:sldChg>
      <pc:sldChg chg="add">
        <pc:chgData name="" userId="053a2980aa240d6f" providerId="LiveId" clId="{03350C8F-DED5-4157-8401-F54E84BFC3DB}" dt="2021-03-03T13:09:32.560" v="208"/>
        <pc:sldMkLst>
          <pc:docMk/>
          <pc:sldMk cId="2860683040" sldId="441"/>
        </pc:sldMkLst>
      </pc:sldChg>
      <pc:sldChg chg="add del">
        <pc:chgData name="" userId="053a2980aa240d6f" providerId="LiveId" clId="{03350C8F-DED5-4157-8401-F54E84BFC3DB}" dt="2021-03-03T13:09:26.708" v="206" actId="2696"/>
        <pc:sldMkLst>
          <pc:docMk/>
          <pc:sldMk cId="3269837290" sldId="441"/>
        </pc:sldMkLst>
      </pc:sldChg>
      <pc:sldChg chg="add del">
        <pc:chgData name="" userId="053a2980aa240d6f" providerId="LiveId" clId="{03350C8F-DED5-4157-8401-F54E84BFC3DB}" dt="2021-03-03T13:08:55.003" v="201" actId="2696"/>
        <pc:sldMkLst>
          <pc:docMk/>
          <pc:sldMk cId="3621899662" sldId="441"/>
        </pc:sldMkLst>
      </pc:sldChg>
      <pc:sldChg chg="modSp add">
        <pc:chgData name="" userId="053a2980aa240d6f" providerId="LiveId" clId="{03350C8F-DED5-4157-8401-F54E84BFC3DB}" dt="2021-03-03T13:07:32.603" v="181" actId="27636"/>
        <pc:sldMkLst>
          <pc:docMk/>
          <pc:sldMk cId="3443635153" sldId="442"/>
        </pc:sldMkLst>
        <pc:spChg chg="mod">
          <ac:chgData name="" userId="053a2980aa240d6f" providerId="LiveId" clId="{03350C8F-DED5-4157-8401-F54E84BFC3DB}" dt="2021-03-03T13:07:32.603" v="181" actId="27636"/>
          <ac:spMkLst>
            <pc:docMk/>
            <pc:sldMk cId="3443635153" sldId="442"/>
            <ac:spMk id="9" creationId="{55CA525D-03F3-CE44-AA52-40645A17263B}"/>
          </ac:spMkLst>
        </pc:spChg>
      </pc:sldChg>
      <pc:sldChg chg="add">
        <pc:chgData name="" userId="053a2980aa240d6f" providerId="LiveId" clId="{03350C8F-DED5-4157-8401-F54E84BFC3DB}" dt="2021-03-02T03:35:38.908" v="34"/>
        <pc:sldMkLst>
          <pc:docMk/>
          <pc:sldMk cId="2042693134" sldId="443"/>
        </pc:sldMkLst>
      </pc:sldChg>
      <pc:sldChg chg="add del">
        <pc:chgData name="" userId="053a2980aa240d6f" providerId="LiveId" clId="{03350C8F-DED5-4157-8401-F54E84BFC3DB}" dt="2021-03-03T13:12:36.052" v="216" actId="2696"/>
        <pc:sldMkLst>
          <pc:docMk/>
          <pc:sldMk cId="1494553903" sldId="444"/>
        </pc:sldMkLst>
      </pc:sldChg>
      <pc:sldChg chg="add del">
        <pc:chgData name="" userId="053a2980aa240d6f" providerId="LiveId" clId="{03350C8F-DED5-4157-8401-F54E84BFC3DB}" dt="2021-03-03T13:12:36.608" v="217" actId="2696"/>
        <pc:sldMkLst>
          <pc:docMk/>
          <pc:sldMk cId="962093491" sldId="445"/>
        </pc:sldMkLst>
      </pc:sldChg>
      <pc:sldChg chg="add del">
        <pc:chgData name="" userId="053a2980aa240d6f" providerId="LiveId" clId="{03350C8F-DED5-4157-8401-F54E84BFC3DB}" dt="2021-03-03T13:12:38.053" v="218" actId="2696"/>
        <pc:sldMkLst>
          <pc:docMk/>
          <pc:sldMk cId="3048152883" sldId="446"/>
        </pc:sldMkLst>
      </pc:sldChg>
      <pc:sldChg chg="add del">
        <pc:chgData name="" userId="053a2980aa240d6f" providerId="LiveId" clId="{03350C8F-DED5-4157-8401-F54E84BFC3DB}" dt="2021-03-03T13:12:38.620" v="219" actId="2696"/>
        <pc:sldMkLst>
          <pc:docMk/>
          <pc:sldMk cId="2647218003" sldId="447"/>
        </pc:sldMkLst>
      </pc:sldChg>
      <pc:sldChg chg="modSp add">
        <pc:chgData name="" userId="053a2980aa240d6f" providerId="LiveId" clId="{03350C8F-DED5-4157-8401-F54E84BFC3DB}" dt="2021-03-03T13:12:28.851" v="215" actId="12"/>
        <pc:sldMkLst>
          <pc:docMk/>
          <pc:sldMk cId="1717339289" sldId="448"/>
        </pc:sldMkLst>
        <pc:spChg chg="mod">
          <ac:chgData name="" userId="053a2980aa240d6f" providerId="LiveId" clId="{03350C8F-DED5-4157-8401-F54E84BFC3DB}" dt="2021-03-03T13:12:28.851" v="215" actId="12"/>
          <ac:spMkLst>
            <pc:docMk/>
            <pc:sldMk cId="1717339289" sldId="448"/>
            <ac:spMk id="9" creationId="{55CA525D-03F3-CE44-AA52-40645A17263B}"/>
          </ac:spMkLst>
        </pc:spChg>
      </pc:sldChg>
      <pc:sldChg chg="addSp delSp modSp add">
        <pc:chgData name="" userId="053a2980aa240d6f" providerId="LiveId" clId="{03350C8F-DED5-4157-8401-F54E84BFC3DB}" dt="2021-03-03T13:37:01.755" v="436" actId="20577"/>
        <pc:sldMkLst>
          <pc:docMk/>
          <pc:sldMk cId="4113216819" sldId="449"/>
        </pc:sldMkLst>
        <pc:spChg chg="mod">
          <ac:chgData name="" userId="053a2980aa240d6f" providerId="LiveId" clId="{03350C8F-DED5-4157-8401-F54E84BFC3DB}" dt="2021-03-03T13:37:01.755" v="436" actId="20577"/>
          <ac:spMkLst>
            <pc:docMk/>
            <pc:sldMk cId="4113216819" sldId="449"/>
            <ac:spMk id="4" creationId="{00000000-0000-0000-0000-000000000000}"/>
          </ac:spMkLst>
        </pc:spChg>
        <pc:spChg chg="add del mod">
          <ac:chgData name="" userId="053a2980aa240d6f" providerId="LiveId" clId="{03350C8F-DED5-4157-8401-F54E84BFC3DB}" dt="2021-03-03T13:33:03.056" v="356" actId="20577"/>
          <ac:spMkLst>
            <pc:docMk/>
            <pc:sldMk cId="4113216819" sldId="449"/>
            <ac:spMk id="9" creationId="{55CA525D-03F3-CE44-AA52-40645A17263B}"/>
          </ac:spMkLst>
        </pc:spChg>
        <pc:picChg chg="add del">
          <ac:chgData name="" userId="053a2980aa240d6f" providerId="LiveId" clId="{03350C8F-DED5-4157-8401-F54E84BFC3DB}" dt="2021-03-03T13:13:42.603" v="228" actId="478"/>
          <ac:picMkLst>
            <pc:docMk/>
            <pc:sldMk cId="4113216819" sldId="449"/>
            <ac:picMk id="3" creationId="{D4E41C50-FF6F-4107-8E95-618A332F7BD7}"/>
          </ac:picMkLst>
        </pc:picChg>
        <pc:picChg chg="add mod">
          <ac:chgData name="" userId="053a2980aa240d6f" providerId="LiveId" clId="{03350C8F-DED5-4157-8401-F54E84BFC3DB}" dt="2021-03-03T13:28:15.714" v="301" actId="1076"/>
          <ac:picMkLst>
            <pc:docMk/>
            <pc:sldMk cId="4113216819" sldId="449"/>
            <ac:picMk id="5" creationId="{810E98C3-9D55-4F69-A67B-910A1FE83234}"/>
          </ac:picMkLst>
        </pc:picChg>
        <pc:picChg chg="add del mod">
          <ac:chgData name="" userId="053a2980aa240d6f" providerId="LiveId" clId="{03350C8F-DED5-4157-8401-F54E84BFC3DB}" dt="2021-03-03T13:13:37.722" v="226"/>
          <ac:picMkLst>
            <pc:docMk/>
            <pc:sldMk cId="4113216819" sldId="449"/>
            <ac:picMk id="6" creationId="{9D47B277-6E66-4830-8CC4-16E316FD9186}"/>
          </ac:picMkLst>
        </pc:picChg>
        <pc:picChg chg="add del mod">
          <ac:chgData name="" userId="053a2980aa240d6f" providerId="LiveId" clId="{03350C8F-DED5-4157-8401-F54E84BFC3DB}" dt="2021-03-03T13:27:59.699" v="298" actId="478"/>
          <ac:picMkLst>
            <pc:docMk/>
            <pc:sldMk cId="4113216819" sldId="449"/>
            <ac:picMk id="7" creationId="{59C7CB7A-2063-4165-A208-5C7E24E86823}"/>
          </ac:picMkLst>
        </pc:picChg>
      </pc:sldChg>
      <pc:sldChg chg="add">
        <pc:chgData name="" userId="053a2980aa240d6f" providerId="LiveId" clId="{03350C8F-DED5-4157-8401-F54E84BFC3DB}" dt="2021-03-02T03:35:38.908" v="34"/>
        <pc:sldMkLst>
          <pc:docMk/>
          <pc:sldMk cId="1159644013" sldId="450"/>
        </pc:sldMkLst>
      </pc:sldChg>
      <pc:sldChg chg="add del">
        <pc:chgData name="" userId="053a2980aa240d6f" providerId="LiveId" clId="{03350C8F-DED5-4157-8401-F54E84BFC3DB}" dt="2021-03-03T14:17:04.761" v="897" actId="2696"/>
        <pc:sldMkLst>
          <pc:docMk/>
          <pc:sldMk cId="2628919215" sldId="451"/>
        </pc:sldMkLst>
      </pc:sldChg>
      <pc:sldChg chg="add del">
        <pc:chgData name="" userId="053a2980aa240d6f" providerId="LiveId" clId="{03350C8F-DED5-4157-8401-F54E84BFC3DB}" dt="2021-03-03T14:17:06.484" v="898" actId="2696"/>
        <pc:sldMkLst>
          <pc:docMk/>
          <pc:sldMk cId="379938336" sldId="452"/>
        </pc:sldMkLst>
      </pc:sldChg>
      <pc:sldChg chg="modSp">
        <pc:chgData name="" userId="053a2980aa240d6f" providerId="LiveId" clId="{03350C8F-DED5-4157-8401-F54E84BFC3DB}" dt="2021-03-02T03:35:34.539" v="33" actId="313"/>
        <pc:sldMkLst>
          <pc:docMk/>
          <pc:sldMk cId="2467175114" sldId="474"/>
        </pc:sldMkLst>
        <pc:spChg chg="mod">
          <ac:chgData name="" userId="053a2980aa240d6f" providerId="LiveId" clId="{03350C8F-DED5-4157-8401-F54E84BFC3DB}" dt="2021-03-02T03:35:34.539" v="33" actId="313"/>
          <ac:spMkLst>
            <pc:docMk/>
            <pc:sldMk cId="2467175114" sldId="474"/>
            <ac:spMk id="5" creationId="{00000000-0000-0000-0000-000000000000}"/>
          </ac:spMkLst>
        </pc:spChg>
      </pc:sldChg>
      <pc:sldChg chg="add">
        <pc:chgData name="" userId="053a2980aa240d6f" providerId="LiveId" clId="{03350C8F-DED5-4157-8401-F54E84BFC3DB}" dt="2021-03-03T13:09:32.560" v="208"/>
        <pc:sldMkLst>
          <pc:docMk/>
          <pc:sldMk cId="397150405" sldId="529"/>
        </pc:sldMkLst>
      </pc:sldChg>
      <pc:sldChg chg="add del">
        <pc:chgData name="" userId="053a2980aa240d6f" providerId="LiveId" clId="{03350C8F-DED5-4157-8401-F54E84BFC3DB}" dt="2021-03-03T13:09:26.712" v="207" actId="2696"/>
        <pc:sldMkLst>
          <pc:docMk/>
          <pc:sldMk cId="3402668889" sldId="529"/>
        </pc:sldMkLst>
      </pc:sldChg>
      <pc:sldChg chg="add del">
        <pc:chgData name="" userId="053a2980aa240d6f" providerId="LiveId" clId="{03350C8F-DED5-4157-8401-F54E84BFC3DB}" dt="2021-03-03T13:08:55.007" v="202" actId="2696"/>
        <pc:sldMkLst>
          <pc:docMk/>
          <pc:sldMk cId="3539660385" sldId="529"/>
        </pc:sldMkLst>
      </pc:sldChg>
      <pc:sldChg chg="addSp delSp modSp add">
        <pc:chgData name="" userId="053a2980aa240d6f" providerId="LiveId" clId="{03350C8F-DED5-4157-8401-F54E84BFC3DB}" dt="2021-03-03T12:59:35.865" v="96" actId="20577"/>
        <pc:sldMkLst>
          <pc:docMk/>
          <pc:sldMk cId="1851284824" sldId="530"/>
        </pc:sldMkLst>
        <pc:spChg chg="del">
          <ac:chgData name="" userId="053a2980aa240d6f" providerId="LiveId" clId="{03350C8F-DED5-4157-8401-F54E84BFC3DB}" dt="2021-03-02T03:35:51.072" v="36"/>
          <ac:spMkLst>
            <pc:docMk/>
            <pc:sldMk cId="1851284824" sldId="530"/>
            <ac:spMk id="2" creationId="{D008F56B-0AD1-4620-AF69-1EBB95B1A355}"/>
          </ac:spMkLst>
        </pc:spChg>
        <pc:spChg chg="add mod">
          <ac:chgData name="" userId="053a2980aa240d6f" providerId="LiveId" clId="{03350C8F-DED5-4157-8401-F54E84BFC3DB}" dt="2021-03-03T12:59:35.865" v="96" actId="20577"/>
          <ac:spMkLst>
            <pc:docMk/>
            <pc:sldMk cId="1851284824" sldId="530"/>
            <ac:spMk id="3" creationId="{1A71E218-0999-4E5F-9006-DBECA765D03C}"/>
          </ac:spMkLst>
        </pc:spChg>
      </pc:sldChg>
      <pc:sldChg chg="modSp add">
        <pc:chgData name="" userId="053a2980aa240d6f" providerId="LiveId" clId="{03350C8F-DED5-4157-8401-F54E84BFC3DB}" dt="2021-03-03T13:02:27.029" v="135" actId="20577"/>
        <pc:sldMkLst>
          <pc:docMk/>
          <pc:sldMk cId="519038304" sldId="2081"/>
        </pc:sldMkLst>
        <pc:spChg chg="mod">
          <ac:chgData name="" userId="053a2980aa240d6f" providerId="LiveId" clId="{03350C8F-DED5-4157-8401-F54E84BFC3DB}" dt="2021-03-03T13:02:27.029" v="135" actId="20577"/>
          <ac:spMkLst>
            <pc:docMk/>
            <pc:sldMk cId="519038304" sldId="2081"/>
            <ac:spMk id="2" creationId="{E6517331-AA68-FB4F-A846-EAF717FAC9A8}"/>
          </ac:spMkLst>
        </pc:spChg>
        <pc:spChg chg="mod">
          <ac:chgData name="" userId="053a2980aa240d6f" providerId="LiveId" clId="{03350C8F-DED5-4157-8401-F54E84BFC3DB}" dt="2021-03-03T13:02:19.665" v="125" actId="27636"/>
          <ac:spMkLst>
            <pc:docMk/>
            <pc:sldMk cId="519038304" sldId="2081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2:42.850" v="136" actId="1076"/>
        <pc:sldMkLst>
          <pc:docMk/>
          <pc:sldMk cId="2664046306" sldId="2084"/>
        </pc:sldMkLst>
        <pc:spChg chg="mod">
          <ac:chgData name="" userId="053a2980aa240d6f" providerId="LiveId" clId="{03350C8F-DED5-4157-8401-F54E84BFC3DB}" dt="2021-03-03T13:02:42.850" v="136" actId="1076"/>
          <ac:spMkLst>
            <pc:docMk/>
            <pc:sldMk cId="2664046306" sldId="2084"/>
            <ac:spMk id="3" creationId="{0FB294CF-9CE3-6542-BB65-DD41B4AC60FB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2138809208" sldId="2085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2138809208" sldId="2085"/>
            <ac:spMk id="2" creationId="{06FBA73A-268C-4CF8-B902-CC94F32F4968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654507403" sldId="2087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654507403" sldId="2087"/>
            <ac:spMk id="2" creationId="{0C302B04-7C2E-4DD6-9C67-4226EB422D96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2601735362" sldId="2088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2601735362" sldId="2088"/>
            <ac:spMk id="2" creationId="{70D6CBA5-146B-4A39-BCE4-D817976E19EA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3919524229" sldId="2089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3919524229" sldId="2089"/>
            <ac:spMk id="2" creationId="{A26556D0-68A7-4EEE-A9D6-24A7899E1A0E}"/>
          </ac:spMkLst>
        </pc:spChg>
      </pc:sldChg>
      <pc:sldChg chg="modSp add">
        <pc:chgData name="" userId="053a2980aa240d6f" providerId="LiveId" clId="{03350C8F-DED5-4157-8401-F54E84BFC3DB}" dt="2021-03-03T13:03:22.451" v="143" actId="1076"/>
        <pc:sldMkLst>
          <pc:docMk/>
          <pc:sldMk cId="3470177076" sldId="2090"/>
        </pc:sldMkLst>
        <pc:spChg chg="mod">
          <ac:chgData name="" userId="053a2980aa240d6f" providerId="LiveId" clId="{03350C8F-DED5-4157-8401-F54E84BFC3DB}" dt="2021-03-03T13:03:22.451" v="143" actId="1076"/>
          <ac:spMkLst>
            <pc:docMk/>
            <pc:sldMk cId="3470177076" sldId="2090"/>
            <ac:spMk id="3" creationId="{0FB294CF-9CE3-6542-BB65-DD41B4AC60FB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3342582977" sldId="2091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3342582977" sldId="2091"/>
            <ac:spMk id="2" creationId="{D1FB8578-30B6-4B6A-BE41-533A0259723D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23284861" sldId="2092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23284861" sldId="2092"/>
            <ac:spMk id="3" creationId="{A637C865-D967-445E-A6EC-C893E8800914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3574312831" sldId="2093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3574312831" sldId="2093"/>
            <ac:spMk id="2" creationId="{AC47BC79-AB3C-48FE-ADE1-8168DDF7CBBA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517324296" sldId="2094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517324296" sldId="2094"/>
            <ac:spMk id="2" creationId="{75EDE0FC-BF5D-4885-96E3-C0AD5CBAA455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717485149" sldId="2095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717485149" sldId="2095"/>
            <ac:spMk id="2" creationId="{04AF8576-BADF-4BD1-B2C5-059C021B5435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2028420159" sldId="2096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2028420159" sldId="2096"/>
            <ac:spMk id="2" creationId="{A99656BB-00F2-45E9-8A8E-A971941AED34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4056182673" sldId="2097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4056182673" sldId="2097"/>
            <ac:spMk id="2" creationId="{F551CA03-1A75-49A0-81A8-E32C96EF6276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2016242889" sldId="2098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2016242889" sldId="2098"/>
            <ac:spMk id="2" creationId="{4B5C57E4-DAD0-442F-AB23-ACD452DC291D}"/>
          </ac:spMkLst>
        </pc:spChg>
      </pc:sldChg>
      <pc:sldChg chg="modSp add">
        <pc:chgData name="" userId="053a2980aa240d6f" providerId="LiveId" clId="{03350C8F-DED5-4157-8401-F54E84BFC3DB}" dt="2021-03-03T13:03:20.186" v="142" actId="1076"/>
        <pc:sldMkLst>
          <pc:docMk/>
          <pc:sldMk cId="1840047969" sldId="2099"/>
        </pc:sldMkLst>
        <pc:spChg chg="mod">
          <ac:chgData name="" userId="053a2980aa240d6f" providerId="LiveId" clId="{03350C8F-DED5-4157-8401-F54E84BFC3DB}" dt="2021-03-03T13:03:20.186" v="142" actId="1076"/>
          <ac:spMkLst>
            <pc:docMk/>
            <pc:sldMk cId="1840047969" sldId="2099"/>
            <ac:spMk id="3" creationId="{0FB294CF-9CE3-6542-BB65-DD41B4AC60FB}"/>
          </ac:spMkLst>
        </pc:sp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1248894019" sldId="2104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1248894019" sldId="2104"/>
            <ac:spMk id="2" creationId="{B1D27BDA-F2CC-4333-8D7C-4D1CF1C62CCE}"/>
          </ac:spMkLst>
        </pc:spChg>
      </pc:sldChg>
      <pc:sldChg chg="modSp add">
        <pc:chgData name="" userId="053a2980aa240d6f" providerId="LiveId" clId="{03350C8F-DED5-4157-8401-F54E84BFC3DB}" dt="2021-03-03T13:02:59.634" v="137" actId="1076"/>
        <pc:sldMkLst>
          <pc:docMk/>
          <pc:sldMk cId="3819944791" sldId="2106"/>
        </pc:sldMkLst>
        <pc:spChg chg="mod">
          <ac:chgData name="" userId="053a2980aa240d6f" providerId="LiveId" clId="{03350C8F-DED5-4157-8401-F54E84BFC3DB}" dt="2021-03-03T13:02:59.634" v="137" actId="1076"/>
          <ac:spMkLst>
            <pc:docMk/>
            <pc:sldMk cId="3819944791" sldId="2106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3:07.034" v="138" actId="1076"/>
        <pc:sldMkLst>
          <pc:docMk/>
          <pc:sldMk cId="1073831169" sldId="2107"/>
        </pc:sldMkLst>
        <pc:spChg chg="mod">
          <ac:chgData name="" userId="053a2980aa240d6f" providerId="LiveId" clId="{03350C8F-DED5-4157-8401-F54E84BFC3DB}" dt="2021-03-03T13:03:07.034" v="138" actId="1076"/>
          <ac:spMkLst>
            <pc:docMk/>
            <pc:sldMk cId="1073831169" sldId="2107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3:12.217" v="139" actId="1076"/>
        <pc:sldMkLst>
          <pc:docMk/>
          <pc:sldMk cId="2012497164" sldId="2108"/>
        </pc:sldMkLst>
        <pc:spChg chg="mod">
          <ac:chgData name="" userId="053a2980aa240d6f" providerId="LiveId" clId="{03350C8F-DED5-4157-8401-F54E84BFC3DB}" dt="2021-03-03T13:03:12.217" v="139" actId="1076"/>
          <ac:spMkLst>
            <pc:docMk/>
            <pc:sldMk cId="2012497164" sldId="2108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3:14.865" v="140" actId="1076"/>
        <pc:sldMkLst>
          <pc:docMk/>
          <pc:sldMk cId="482227821" sldId="2109"/>
        </pc:sldMkLst>
        <pc:spChg chg="mod">
          <ac:chgData name="" userId="053a2980aa240d6f" providerId="LiveId" clId="{03350C8F-DED5-4157-8401-F54E84BFC3DB}" dt="2021-03-03T13:03:14.865" v="140" actId="1076"/>
          <ac:spMkLst>
            <pc:docMk/>
            <pc:sldMk cId="482227821" sldId="2109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3:17.570" v="141" actId="1076"/>
        <pc:sldMkLst>
          <pc:docMk/>
          <pc:sldMk cId="2875650401" sldId="2110"/>
        </pc:sldMkLst>
        <pc:spChg chg="mod">
          <ac:chgData name="" userId="053a2980aa240d6f" providerId="LiveId" clId="{03350C8F-DED5-4157-8401-F54E84BFC3DB}" dt="2021-03-03T13:03:17.570" v="141" actId="1076"/>
          <ac:spMkLst>
            <pc:docMk/>
            <pc:sldMk cId="2875650401" sldId="2110"/>
            <ac:spMk id="3" creationId="{0FB294CF-9CE3-6542-BB65-DD41B4AC60FB}"/>
          </ac:spMkLst>
        </pc:spChg>
      </pc:sldChg>
      <pc:sldChg chg="modSp add">
        <pc:chgData name="" userId="053a2980aa240d6f" providerId="LiveId" clId="{03350C8F-DED5-4157-8401-F54E84BFC3DB}" dt="2021-03-03T13:03:37.225" v="161" actId="1076"/>
        <pc:sldMkLst>
          <pc:docMk/>
          <pc:sldMk cId="302224323" sldId="2111"/>
        </pc:sldMkLst>
        <pc:spChg chg="mod">
          <ac:chgData name="" userId="053a2980aa240d6f" providerId="LiveId" clId="{03350C8F-DED5-4157-8401-F54E84BFC3DB}" dt="2021-03-03T13:03:34.510" v="160" actId="20577"/>
          <ac:spMkLst>
            <pc:docMk/>
            <pc:sldMk cId="302224323" sldId="2111"/>
            <ac:spMk id="2" creationId="{8DA66C89-F787-5A49-8985-15EA7E2708AB}"/>
          </ac:spMkLst>
        </pc:spChg>
        <pc:spChg chg="mod">
          <ac:chgData name="" userId="053a2980aa240d6f" providerId="LiveId" clId="{03350C8F-DED5-4157-8401-F54E84BFC3DB}" dt="2021-03-03T13:03:37.225" v="161" actId="1076"/>
          <ac:spMkLst>
            <pc:docMk/>
            <pc:sldMk cId="302224323" sldId="2111"/>
            <ac:spMk id="3" creationId="{74412996-939E-8E42-AE81-D0CDE255B9F0}"/>
          </ac:spMkLst>
        </pc:spChg>
        <pc:spChg chg="mod">
          <ac:chgData name="" userId="053a2980aa240d6f" providerId="LiveId" clId="{03350C8F-DED5-4157-8401-F54E84BFC3DB}" dt="2021-03-03T13:00:49.603" v="109" actId="1076"/>
          <ac:spMkLst>
            <pc:docMk/>
            <pc:sldMk cId="302224323" sldId="2111"/>
            <ac:spMk id="4" creationId="{3550F021-1F24-9E41-B340-5E48492A9C06}"/>
          </ac:spMkLst>
        </pc:spChg>
        <pc:spChg chg="mod">
          <ac:chgData name="" userId="053a2980aa240d6f" providerId="LiveId" clId="{03350C8F-DED5-4157-8401-F54E84BFC3DB}" dt="2021-03-03T13:00:49.603" v="109" actId="1076"/>
          <ac:spMkLst>
            <pc:docMk/>
            <pc:sldMk cId="302224323" sldId="2111"/>
            <ac:spMk id="5" creationId="{5306DF6D-9832-2543-B47B-224CF77994B2}"/>
          </ac:spMkLst>
        </pc:spChg>
        <pc:spChg chg="mod">
          <ac:chgData name="" userId="053a2980aa240d6f" providerId="LiveId" clId="{03350C8F-DED5-4157-8401-F54E84BFC3DB}" dt="2021-03-03T13:00:49.603" v="109" actId="1076"/>
          <ac:spMkLst>
            <pc:docMk/>
            <pc:sldMk cId="302224323" sldId="2111"/>
            <ac:spMk id="6" creationId="{7AEA6447-C752-684E-8736-A66E3DE8E50E}"/>
          </ac:spMkLst>
        </pc:spChg>
        <pc:spChg chg="mod">
          <ac:chgData name="" userId="053a2980aa240d6f" providerId="LiveId" clId="{03350C8F-DED5-4157-8401-F54E84BFC3DB}" dt="2021-03-03T13:00:49.603" v="109" actId="1076"/>
          <ac:spMkLst>
            <pc:docMk/>
            <pc:sldMk cId="302224323" sldId="2111"/>
            <ac:spMk id="7" creationId="{DB6835FA-2CDD-A842-84A0-417BC6B57FDC}"/>
          </ac:spMkLst>
        </pc:sp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9" creationId="{5B17A2F1-47E3-0D4B-8728-BF309314937E}"/>
          </ac:cxnSpMkLst>
        </pc:cxn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10" creationId="{1C377CE3-D27B-1442-9C92-44BAFD16F8D2}"/>
          </ac:cxnSpMkLst>
        </pc:cxn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13" creationId="{BBCCD6ED-3735-B045-A46A-CFF79E74B9D8}"/>
          </ac:cxnSpMkLst>
        </pc:cxn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19" creationId="{6AB91DA4-8A24-484C-A9C5-41DAFD1E91A7}"/>
          </ac:cxnSpMkLst>
        </pc:cxn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22" creationId="{79958187-CB33-A34E-9B6F-2F21E8F719D0}"/>
          </ac:cxnSpMkLst>
        </pc:cxnChg>
        <pc:cxnChg chg="mod">
          <ac:chgData name="" userId="053a2980aa240d6f" providerId="LiveId" clId="{03350C8F-DED5-4157-8401-F54E84BFC3DB}" dt="2021-03-03T13:00:49.603" v="109" actId="1076"/>
          <ac:cxnSpMkLst>
            <pc:docMk/>
            <pc:sldMk cId="302224323" sldId="2111"/>
            <ac:cxnSpMk id="25" creationId="{47D6AEF0-B14E-1748-974A-FDE1907073BC}"/>
          </ac:cxnSpMkLst>
        </pc:cxnChg>
      </pc:sldChg>
      <pc:sldChg chg="addSp modSp add">
        <pc:chgData name="" userId="053a2980aa240d6f" providerId="LiveId" clId="{03350C8F-DED5-4157-8401-F54E84BFC3DB}" dt="2021-03-03T13:01:47.253" v="111"/>
        <pc:sldMkLst>
          <pc:docMk/>
          <pc:sldMk cId="1810053156" sldId="2113"/>
        </pc:sldMkLst>
        <pc:spChg chg="add mod">
          <ac:chgData name="" userId="053a2980aa240d6f" providerId="LiveId" clId="{03350C8F-DED5-4157-8401-F54E84BFC3DB}" dt="2021-03-03T13:01:47.253" v="111"/>
          <ac:spMkLst>
            <pc:docMk/>
            <pc:sldMk cId="1810053156" sldId="2113"/>
            <ac:spMk id="2" creationId="{82518855-7A6E-4AB5-A39D-18E78D344891}"/>
          </ac:spMkLst>
        </pc:spChg>
      </pc:sldChg>
      <pc:sldChg chg="modSp add">
        <pc:chgData name="" userId="053a2980aa240d6f" providerId="LiveId" clId="{03350C8F-DED5-4157-8401-F54E84BFC3DB}" dt="2021-03-03T13:04:07.906" v="166" actId="20577"/>
        <pc:sldMkLst>
          <pc:docMk/>
          <pc:sldMk cId="634584754" sldId="2114"/>
        </pc:sldMkLst>
        <pc:spChg chg="mod">
          <ac:chgData name="" userId="053a2980aa240d6f" providerId="LiveId" clId="{03350C8F-DED5-4157-8401-F54E84BFC3DB}" dt="2021-03-03T13:04:07.906" v="166" actId="20577"/>
          <ac:spMkLst>
            <pc:docMk/>
            <pc:sldMk cId="634584754" sldId="2114"/>
            <ac:spMk id="2" creationId="{8DA66C89-F787-5A49-8985-15EA7E2708AB}"/>
          </ac:spMkLst>
        </pc:spChg>
        <pc:spChg chg="mod">
          <ac:chgData name="" userId="053a2980aa240d6f" providerId="LiveId" clId="{03350C8F-DED5-4157-8401-F54E84BFC3DB}" dt="2021-03-03T13:03:58.173" v="164" actId="27636"/>
          <ac:spMkLst>
            <pc:docMk/>
            <pc:sldMk cId="634584754" sldId="2114"/>
            <ac:spMk id="3" creationId="{74412996-939E-8E42-AE81-D0CDE255B9F0}"/>
          </ac:spMkLst>
        </pc:spChg>
        <pc:spChg chg="mod">
          <ac:chgData name="" userId="053a2980aa240d6f" providerId="LiveId" clId="{03350C8F-DED5-4157-8401-F54E84BFC3DB}" dt="2021-03-03T13:04:03.915" v="165" actId="1076"/>
          <ac:spMkLst>
            <pc:docMk/>
            <pc:sldMk cId="634584754" sldId="2114"/>
            <ac:spMk id="4" creationId="{3550F021-1F24-9E41-B340-5E48492A9C06}"/>
          </ac:spMkLst>
        </pc:spChg>
        <pc:spChg chg="mod">
          <ac:chgData name="" userId="053a2980aa240d6f" providerId="LiveId" clId="{03350C8F-DED5-4157-8401-F54E84BFC3DB}" dt="2021-03-03T13:04:03.915" v="165" actId="1076"/>
          <ac:spMkLst>
            <pc:docMk/>
            <pc:sldMk cId="634584754" sldId="2114"/>
            <ac:spMk id="5" creationId="{5306DF6D-9832-2543-B47B-224CF77994B2}"/>
          </ac:spMkLst>
        </pc:spChg>
        <pc:spChg chg="mod">
          <ac:chgData name="" userId="053a2980aa240d6f" providerId="LiveId" clId="{03350C8F-DED5-4157-8401-F54E84BFC3DB}" dt="2021-03-03T13:04:03.915" v="165" actId="1076"/>
          <ac:spMkLst>
            <pc:docMk/>
            <pc:sldMk cId="634584754" sldId="2114"/>
            <ac:spMk id="6" creationId="{7AEA6447-C752-684E-8736-A66E3DE8E50E}"/>
          </ac:spMkLst>
        </pc:spChg>
        <pc:spChg chg="mod">
          <ac:chgData name="" userId="053a2980aa240d6f" providerId="LiveId" clId="{03350C8F-DED5-4157-8401-F54E84BFC3DB}" dt="2021-03-03T13:04:03.915" v="165" actId="1076"/>
          <ac:spMkLst>
            <pc:docMk/>
            <pc:sldMk cId="634584754" sldId="2114"/>
            <ac:spMk id="7" creationId="{DB6835FA-2CDD-A842-84A0-417BC6B57FDC}"/>
          </ac:spMkLst>
        </pc:spChg>
        <pc:cxnChg chg="mod">
          <ac:chgData name="" userId="053a2980aa240d6f" providerId="LiveId" clId="{03350C8F-DED5-4157-8401-F54E84BFC3DB}" dt="2021-03-03T13:04:03.915" v="165" actId="1076"/>
          <ac:cxnSpMkLst>
            <pc:docMk/>
            <pc:sldMk cId="634584754" sldId="2114"/>
            <ac:cxnSpMk id="13" creationId="{BBCCD6ED-3735-B045-A46A-CFF79E74B9D8}"/>
          </ac:cxnSpMkLst>
        </pc:cxnChg>
        <pc:cxnChg chg="mod">
          <ac:chgData name="" userId="053a2980aa240d6f" providerId="LiveId" clId="{03350C8F-DED5-4157-8401-F54E84BFC3DB}" dt="2021-03-03T13:04:03.915" v="165" actId="1076"/>
          <ac:cxnSpMkLst>
            <pc:docMk/>
            <pc:sldMk cId="634584754" sldId="2114"/>
            <ac:cxnSpMk id="19" creationId="{6AB91DA4-8A24-484C-A9C5-41DAFD1E91A7}"/>
          </ac:cxnSpMkLst>
        </pc:cxnChg>
        <pc:cxnChg chg="mod">
          <ac:chgData name="" userId="053a2980aa240d6f" providerId="LiveId" clId="{03350C8F-DED5-4157-8401-F54E84BFC3DB}" dt="2021-03-03T13:04:03.915" v="165" actId="1076"/>
          <ac:cxnSpMkLst>
            <pc:docMk/>
            <pc:sldMk cId="634584754" sldId="2114"/>
            <ac:cxnSpMk id="22" creationId="{79958187-CB33-A34E-9B6F-2F21E8F719D0}"/>
          </ac:cxnSpMkLst>
        </pc:cxnChg>
        <pc:cxnChg chg="mod">
          <ac:chgData name="" userId="053a2980aa240d6f" providerId="LiveId" clId="{03350C8F-DED5-4157-8401-F54E84BFC3DB}" dt="2021-03-03T13:04:03.915" v="165" actId="1076"/>
          <ac:cxnSpMkLst>
            <pc:docMk/>
            <pc:sldMk cId="634584754" sldId="2114"/>
            <ac:cxnSpMk id="25" creationId="{47D6AEF0-B14E-1748-974A-FDE1907073BC}"/>
          </ac:cxnSpMkLst>
        </pc:cxnChg>
      </pc:sldChg>
      <pc:sldChg chg="addSp modSp add">
        <pc:chgData name="" userId="053a2980aa240d6f" providerId="LiveId" clId="{03350C8F-DED5-4157-8401-F54E84BFC3DB}" dt="2021-03-03T13:08:28.801" v="200" actId="20577"/>
        <pc:sldMkLst>
          <pc:docMk/>
          <pc:sldMk cId="1565325470" sldId="2115"/>
        </pc:sldMkLst>
        <pc:spChg chg="add mod">
          <ac:chgData name="" userId="053a2980aa240d6f" providerId="LiveId" clId="{03350C8F-DED5-4157-8401-F54E84BFC3DB}" dt="2021-03-03T13:08:28.801" v="200" actId="20577"/>
          <ac:spMkLst>
            <pc:docMk/>
            <pc:sldMk cId="1565325470" sldId="2115"/>
            <ac:spMk id="2" creationId="{E510DB47-C259-413A-87FA-FBBDB2FAB36F}"/>
          </ac:spMkLst>
        </pc:spChg>
      </pc:sldChg>
      <pc:sldChg chg="modSp add del">
        <pc:chgData name="" userId="053a2980aa240d6f" providerId="LiveId" clId="{03350C8F-DED5-4157-8401-F54E84BFC3DB}" dt="2021-03-03T13:04:21.138" v="167" actId="2696"/>
        <pc:sldMkLst>
          <pc:docMk/>
          <pc:sldMk cId="2205475742" sldId="2115"/>
        </pc:sldMkLst>
        <pc:spChg chg="mod">
          <ac:chgData name="" userId="053a2980aa240d6f" providerId="LiveId" clId="{03350C8F-DED5-4157-8401-F54E84BFC3DB}" dt="2021-03-03T13:01:47.426" v="122" actId="27636"/>
          <ac:spMkLst>
            <pc:docMk/>
            <pc:sldMk cId="2205475742" sldId="2115"/>
            <ac:spMk id="3" creationId="{92D92162-7D2E-3E4A-A14E-7A67A3229FBE}"/>
          </ac:spMkLst>
        </pc:spChg>
      </pc:sldChg>
      <pc:sldChg chg="addSp delSp modSp add">
        <pc:chgData name="" userId="053a2980aa240d6f" providerId="LiveId" clId="{03350C8F-DED5-4157-8401-F54E84BFC3DB}" dt="2021-03-03T13:35:35.693" v="428" actId="20577"/>
        <pc:sldMkLst>
          <pc:docMk/>
          <pc:sldMk cId="1304745932" sldId="2116"/>
        </pc:sldMkLst>
        <pc:spChg chg="mod">
          <ac:chgData name="" userId="053a2980aa240d6f" providerId="LiveId" clId="{03350C8F-DED5-4157-8401-F54E84BFC3DB}" dt="2021-03-03T13:35:35.693" v="428" actId="20577"/>
          <ac:spMkLst>
            <pc:docMk/>
            <pc:sldMk cId="1304745932" sldId="2116"/>
            <ac:spMk id="9" creationId="{55CA525D-03F3-CE44-AA52-40645A17263B}"/>
          </ac:spMkLst>
        </pc:spChg>
        <pc:graphicFrameChg chg="add del">
          <ac:chgData name="" userId="053a2980aa240d6f" providerId="LiveId" clId="{03350C8F-DED5-4157-8401-F54E84BFC3DB}" dt="2021-03-03T13:34:33.761" v="373"/>
          <ac:graphicFrameMkLst>
            <pc:docMk/>
            <pc:sldMk cId="1304745932" sldId="2116"/>
            <ac:graphicFrameMk id="6" creationId="{0A1C751E-0603-4809-B821-0154F2CA948B}"/>
          </ac:graphicFrameMkLst>
        </pc:graphicFrameChg>
        <pc:graphicFrameChg chg="add del">
          <ac:chgData name="" userId="053a2980aa240d6f" providerId="LiveId" clId="{03350C8F-DED5-4157-8401-F54E84BFC3DB}" dt="2021-03-03T13:34:47.923" v="380"/>
          <ac:graphicFrameMkLst>
            <pc:docMk/>
            <pc:sldMk cId="1304745932" sldId="2116"/>
            <ac:graphicFrameMk id="7" creationId="{7D511CC5-E3DD-40D4-9979-21C8A9001200}"/>
          </ac:graphicFrameMkLst>
        </pc:graphicFrameChg>
        <pc:graphicFrameChg chg="add del">
          <ac:chgData name="" userId="053a2980aa240d6f" providerId="LiveId" clId="{03350C8F-DED5-4157-8401-F54E84BFC3DB}" dt="2021-03-03T13:34:58.708" v="388"/>
          <ac:graphicFrameMkLst>
            <pc:docMk/>
            <pc:sldMk cId="1304745932" sldId="2116"/>
            <ac:graphicFrameMk id="8" creationId="{A7AB0E19-0211-4A04-BFDE-B8F0C31432C2}"/>
          </ac:graphicFrameMkLst>
        </pc:graphicFrameChg>
        <pc:picChg chg="add mod">
          <ac:chgData name="" userId="053a2980aa240d6f" providerId="LiveId" clId="{03350C8F-DED5-4157-8401-F54E84BFC3DB}" dt="2021-03-03T13:30:22.404" v="335" actId="1076"/>
          <ac:picMkLst>
            <pc:docMk/>
            <pc:sldMk cId="1304745932" sldId="2116"/>
            <ac:picMk id="3" creationId="{ED309693-6761-486B-BE75-4F69DA4DA5D1}"/>
          </ac:picMkLst>
        </pc:picChg>
        <pc:picChg chg="del">
          <ac:chgData name="" userId="053a2980aa240d6f" providerId="LiveId" clId="{03350C8F-DED5-4157-8401-F54E84BFC3DB}" dt="2021-03-03T13:30:08.942" v="333" actId="478"/>
          <ac:picMkLst>
            <pc:docMk/>
            <pc:sldMk cId="1304745932" sldId="2116"/>
            <ac:picMk id="5" creationId="{810E98C3-9D55-4F69-A67B-910A1FE83234}"/>
          </ac:picMkLst>
        </pc:picChg>
      </pc:sldChg>
      <pc:sldChg chg="addSp delSp modSp add">
        <pc:chgData name="" userId="053a2980aa240d6f" providerId="LiveId" clId="{03350C8F-DED5-4157-8401-F54E84BFC3DB}" dt="2021-03-03T14:07:41.178" v="803" actId="1076"/>
        <pc:sldMkLst>
          <pc:docMk/>
          <pc:sldMk cId="2109398962" sldId="2117"/>
        </pc:sldMkLst>
        <pc:spChg chg="mod">
          <ac:chgData name="" userId="053a2980aa240d6f" providerId="LiveId" clId="{03350C8F-DED5-4157-8401-F54E84BFC3DB}" dt="2021-03-03T13:39:30.370" v="493" actId="20577"/>
          <ac:spMkLst>
            <pc:docMk/>
            <pc:sldMk cId="2109398962" sldId="2117"/>
            <ac:spMk id="4" creationId="{00000000-0000-0000-0000-000000000000}"/>
          </ac:spMkLst>
        </pc:spChg>
        <pc:spChg chg="del mod">
          <ac:chgData name="" userId="053a2980aa240d6f" providerId="LiveId" clId="{03350C8F-DED5-4157-8401-F54E84BFC3DB}" dt="2021-03-03T13:59:30.035" v="634" actId="478"/>
          <ac:spMkLst>
            <pc:docMk/>
            <pc:sldMk cId="2109398962" sldId="2117"/>
            <ac:spMk id="9" creationId="{55CA525D-03F3-CE44-AA52-40645A17263B}"/>
          </ac:spMkLst>
        </pc:spChg>
        <pc:spChg chg="add mod">
          <ac:chgData name="" userId="053a2980aa240d6f" providerId="LiveId" clId="{03350C8F-DED5-4157-8401-F54E84BFC3DB}" dt="2021-03-03T14:00:48.939" v="655" actId="1076"/>
          <ac:spMkLst>
            <pc:docMk/>
            <pc:sldMk cId="2109398962" sldId="2117"/>
            <ac:spMk id="146" creationId="{53C9E002-C0EC-4134-8C61-3711B7614F7D}"/>
          </ac:spMkLst>
        </pc:spChg>
        <pc:spChg chg="add mod">
          <ac:chgData name="" userId="053a2980aa240d6f" providerId="LiveId" clId="{03350C8F-DED5-4157-8401-F54E84BFC3DB}" dt="2021-03-03T14:01:27.395" v="682" actId="1076"/>
          <ac:spMkLst>
            <pc:docMk/>
            <pc:sldMk cId="2109398962" sldId="2117"/>
            <ac:spMk id="147" creationId="{03E43B22-A1B2-4628-A38B-4BFB09A12EED}"/>
          </ac:spMkLst>
        </pc:spChg>
        <pc:spChg chg="add mod">
          <ac:chgData name="" userId="053a2980aa240d6f" providerId="LiveId" clId="{03350C8F-DED5-4157-8401-F54E84BFC3DB}" dt="2021-03-03T14:01:43.578" v="692" actId="1076"/>
          <ac:spMkLst>
            <pc:docMk/>
            <pc:sldMk cId="2109398962" sldId="2117"/>
            <ac:spMk id="148" creationId="{75021539-776D-4E29-A9FA-2390D8160C2E}"/>
          </ac:spMkLst>
        </pc:spChg>
        <pc:spChg chg="add mod">
          <ac:chgData name="" userId="053a2980aa240d6f" providerId="LiveId" clId="{03350C8F-DED5-4157-8401-F54E84BFC3DB}" dt="2021-03-03T14:02:21.035" v="712" actId="20577"/>
          <ac:spMkLst>
            <pc:docMk/>
            <pc:sldMk cId="2109398962" sldId="2117"/>
            <ac:spMk id="149" creationId="{39A26EF4-B65C-4D43-B08F-1228486527C1}"/>
          </ac:spMkLst>
        </pc:spChg>
        <pc:spChg chg="add mod">
          <ac:chgData name="" userId="053a2980aa240d6f" providerId="LiveId" clId="{03350C8F-DED5-4157-8401-F54E84BFC3DB}" dt="2021-03-03T14:02:34.748" v="722" actId="1076"/>
          <ac:spMkLst>
            <pc:docMk/>
            <pc:sldMk cId="2109398962" sldId="2117"/>
            <ac:spMk id="150" creationId="{9B34550C-E95F-464D-B29B-D58954D3EBC0}"/>
          </ac:spMkLst>
        </pc:spChg>
        <pc:spChg chg="add mod">
          <ac:chgData name="" userId="053a2980aa240d6f" providerId="LiveId" clId="{03350C8F-DED5-4157-8401-F54E84BFC3DB}" dt="2021-03-03T14:02:37.620" v="725" actId="20577"/>
          <ac:spMkLst>
            <pc:docMk/>
            <pc:sldMk cId="2109398962" sldId="2117"/>
            <ac:spMk id="151" creationId="{B111D2B3-A3F5-4CE8-869D-B02A4CE17E0E}"/>
          </ac:spMkLst>
        </pc:spChg>
        <pc:spChg chg="add mod">
          <ac:chgData name="" userId="053a2980aa240d6f" providerId="LiveId" clId="{03350C8F-DED5-4157-8401-F54E84BFC3DB}" dt="2021-03-03T14:02:57.932" v="745" actId="1076"/>
          <ac:spMkLst>
            <pc:docMk/>
            <pc:sldMk cId="2109398962" sldId="2117"/>
            <ac:spMk id="152" creationId="{ED02F32C-FA64-481A-8E0E-F0A530BBEA52}"/>
          </ac:spMkLst>
        </pc:spChg>
        <pc:spChg chg="add mod">
          <ac:chgData name="" userId="053a2980aa240d6f" providerId="LiveId" clId="{03350C8F-DED5-4157-8401-F54E84BFC3DB}" dt="2021-03-03T14:03:06.899" v="754" actId="1076"/>
          <ac:spMkLst>
            <pc:docMk/>
            <pc:sldMk cId="2109398962" sldId="2117"/>
            <ac:spMk id="153" creationId="{F330FDA0-9590-49B6-A3EA-8DD22D76976F}"/>
          </ac:spMkLst>
        </pc:spChg>
        <pc:picChg chg="add del mod">
          <ac:chgData name="" userId="053a2980aa240d6f" providerId="LiveId" clId="{03350C8F-DED5-4157-8401-F54E84BFC3DB}" dt="2021-03-03T13:47:41.642" v="502" actId="478"/>
          <ac:picMkLst>
            <pc:docMk/>
            <pc:sldMk cId="2109398962" sldId="2117"/>
            <ac:picMk id="3" creationId="{B9783868-E73D-4638-AB31-374AD221167E}"/>
          </ac:picMkLst>
        </pc:picChg>
        <pc:picChg chg="del">
          <ac:chgData name="" userId="053a2980aa240d6f" providerId="LiveId" clId="{03350C8F-DED5-4157-8401-F54E84BFC3DB}" dt="2021-03-03T13:37:07.995" v="438" actId="478"/>
          <ac:picMkLst>
            <pc:docMk/>
            <pc:sldMk cId="2109398962" sldId="2117"/>
            <ac:picMk id="5" creationId="{810E98C3-9D55-4F69-A67B-910A1FE83234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6" creationId="{1F9E47FA-D2CC-4250-BEFB-629CE4C6869F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7" creationId="{E712A7CC-D8DE-4B09-ADAA-520928C07721}"/>
          </ac:picMkLst>
        </pc:picChg>
        <pc:picChg chg="add del mod">
          <ac:chgData name="" userId="053a2980aa240d6f" providerId="LiveId" clId="{03350C8F-DED5-4157-8401-F54E84BFC3DB}" dt="2021-03-03T14:07:20.382" v="794" actId="478"/>
          <ac:picMkLst>
            <pc:docMk/>
            <pc:sldMk cId="2109398962" sldId="2117"/>
            <ac:picMk id="8" creationId="{29F198A1-6AA9-4F6A-B47E-E3D414F4C969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10" creationId="{00CEE24D-63B9-4921-8D05-48CE221525AB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11" creationId="{2AEA2E9A-CE5E-4568-AF43-94201F23DEE0}"/>
          </ac:picMkLst>
        </pc:picChg>
        <pc:picChg chg="add del mod">
          <ac:chgData name="" userId="053a2980aa240d6f" providerId="LiveId" clId="{03350C8F-DED5-4157-8401-F54E84BFC3DB}" dt="2021-03-03T13:52:45.147" v="544" actId="478"/>
          <ac:picMkLst>
            <pc:docMk/>
            <pc:sldMk cId="2109398962" sldId="2117"/>
            <ac:picMk id="12" creationId="{B1D1AC1C-BB2D-4CA1-AE23-ACA6B945B75E}"/>
          </ac:picMkLst>
        </pc:picChg>
        <pc:picChg chg="add del mod">
          <ac:chgData name="" userId="053a2980aa240d6f" providerId="LiveId" clId="{03350C8F-DED5-4157-8401-F54E84BFC3DB}" dt="2021-03-03T13:52:45.786" v="545" actId="478"/>
          <ac:picMkLst>
            <pc:docMk/>
            <pc:sldMk cId="2109398962" sldId="2117"/>
            <ac:picMk id="13" creationId="{7C3C2FF2-5CB3-4508-8A02-F237E860D733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14" creationId="{39C8E76D-EF54-4D3E-B14A-7B9B82938A15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15" creationId="{D900BB0E-1A68-43F1-A24A-6C42C7AFA4F5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16" creationId="{C549E73A-155C-4AE9-BDA0-B51EAC8E1411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17" creationId="{D56CB317-AA27-4139-B1FF-FD4B216335D3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18" creationId="{08FCB06D-1530-487D-AC53-C7C930EFDDCE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19" creationId="{F7802C7D-041A-4C3F-93DB-ADA0D07F2BD6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20" creationId="{F034062B-D58A-4705-BB7E-D7893712C286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21" creationId="{F0525DF8-1654-4ABC-B904-320137AA307D}"/>
          </ac:picMkLst>
        </pc:picChg>
        <pc:picChg chg="add del mod">
          <ac:chgData name="" userId="053a2980aa240d6f" providerId="LiveId" clId="{03350C8F-DED5-4157-8401-F54E84BFC3DB}" dt="2021-03-03T13:53:16.981" v="555" actId="478"/>
          <ac:picMkLst>
            <pc:docMk/>
            <pc:sldMk cId="2109398962" sldId="2117"/>
            <ac:picMk id="22" creationId="{48960B55-6A32-4411-BA83-C946FD049CD6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23" creationId="{87906D3D-AFAE-4EB1-BD76-1FAE411ECBEB}"/>
          </ac:picMkLst>
        </pc:picChg>
        <pc:picChg chg="add del mod">
          <ac:chgData name="" userId="053a2980aa240d6f" providerId="LiveId" clId="{03350C8F-DED5-4157-8401-F54E84BFC3DB}" dt="2021-03-03T13:53:41.732" v="565" actId="478"/>
          <ac:picMkLst>
            <pc:docMk/>
            <pc:sldMk cId="2109398962" sldId="2117"/>
            <ac:picMk id="24" creationId="{801DE0BD-E8CF-457B-AC00-26989A6A0324}"/>
          </ac:picMkLst>
        </pc:picChg>
        <pc:picChg chg="add del mod">
          <ac:chgData name="" userId="053a2980aa240d6f" providerId="LiveId" clId="{03350C8F-DED5-4157-8401-F54E84BFC3DB}" dt="2021-03-03T13:53:42.171" v="566" actId="478"/>
          <ac:picMkLst>
            <pc:docMk/>
            <pc:sldMk cId="2109398962" sldId="2117"/>
            <ac:picMk id="25" creationId="{87906D3D-AFAE-4EB1-BD76-1FAE411ECBEB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26" creationId="{2835F0C0-F101-4540-9DE7-7EA94AD6A979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27" creationId="{012D89C1-8FAC-4933-AD07-B98544451FC2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28" creationId="{889D56F6-FA86-4DAF-A17F-45C2628EC19E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29" creationId="{F454B73C-EFF5-4B7E-9E17-1377CCDFE403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30" creationId="{E34CE5BA-BD5C-475F-ABB2-37F9167E7D95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31" creationId="{1A4BCB7B-3230-4DB2-8BE7-2237FC491936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32" creationId="{8C486F65-2859-4674-A70C-577936D7EB79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33" creationId="{AEF3E35A-4817-4B37-9876-E41F745A0777}"/>
          </ac:picMkLst>
        </pc:picChg>
        <pc:picChg chg="add del">
          <ac:chgData name="" userId="053a2980aa240d6f" providerId="LiveId" clId="{03350C8F-DED5-4157-8401-F54E84BFC3DB}" dt="2021-03-03T13:53:52.097" v="570"/>
          <ac:picMkLst>
            <pc:docMk/>
            <pc:sldMk cId="2109398962" sldId="2117"/>
            <ac:picMk id="34" creationId="{CE9DA1F9-6F0B-4AE6-A119-A225ED51286F}"/>
          </ac:picMkLst>
        </pc:picChg>
        <pc:picChg chg="add del">
          <ac:chgData name="" userId="053a2980aa240d6f" providerId="LiveId" clId="{03350C8F-DED5-4157-8401-F54E84BFC3DB}" dt="2021-03-03T13:53:52.097" v="570"/>
          <ac:picMkLst>
            <pc:docMk/>
            <pc:sldMk cId="2109398962" sldId="2117"/>
            <ac:picMk id="35" creationId="{3095D625-A0BE-47DD-AF71-EAC80B8EB87F}"/>
          </ac:picMkLst>
        </pc:picChg>
        <pc:picChg chg="add del">
          <ac:chgData name="" userId="053a2980aa240d6f" providerId="LiveId" clId="{03350C8F-DED5-4157-8401-F54E84BFC3DB}" dt="2021-03-03T13:53:52.097" v="570"/>
          <ac:picMkLst>
            <pc:docMk/>
            <pc:sldMk cId="2109398962" sldId="2117"/>
            <ac:picMk id="36" creationId="{F3377AB3-483A-441A-91A1-60293589065F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37" creationId="{ACCEC928-0C57-44F9-A68E-7AD3C08B3744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38" creationId="{7D5DE7BC-1840-4B88-BF05-3F1DD541675A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39" creationId="{72F6467D-FB26-41FB-B10F-8E6F76B71A42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0" creationId="{FE1BFBEE-5235-4324-9179-144772BC531E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1" creationId="{FE5B0795-C87B-4D87-825A-5ABA57E0F5E3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2" creationId="{20B9A10B-A3E3-47FD-9A17-57059CCAF44E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3" creationId="{1B0390EB-7EA4-4FF0-9A52-9E837DFE53FF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4" creationId="{FD36A694-1BAE-45E7-A8F9-EC47518B9365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45" creationId="{251612BC-8D5C-4F80-B4E8-689BB7E4029E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46" creationId="{58E24561-6B92-44F2-A532-62D7367C1F1F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47" creationId="{B5996572-2585-49CF-BCA1-9837642D8210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8" creationId="{9DB2B789-470B-4430-8786-11FFC2DEA70F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49" creationId="{D0DCAA6F-9D2B-48DF-9B12-86197877C80B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0" creationId="{D737B1BF-5840-436E-9923-4946FA118244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1" creationId="{251612BC-8D5C-4F80-B4E8-689BB7E4029E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2" creationId="{58E24561-6B92-44F2-A532-62D7367C1F1F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3" creationId="{B5996572-2585-49CF-BCA1-9837642D8210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54" creationId="{BEE2AB12-5C15-4868-8EC5-1D109370A0BC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55" creationId="{BBC17017-1F2E-499F-A382-917C389D6102}"/>
          </ac:picMkLst>
        </pc:picChg>
        <pc:picChg chg="add mod">
          <ac:chgData name="" userId="053a2980aa240d6f" providerId="LiveId" clId="{03350C8F-DED5-4157-8401-F54E84BFC3DB}" dt="2021-03-03T13:56:47.377" v="605" actId="1076"/>
          <ac:picMkLst>
            <pc:docMk/>
            <pc:sldMk cId="2109398962" sldId="2117"/>
            <ac:picMk id="56" creationId="{D4E9CFD5-5154-4D51-B572-0EA0D1F479D2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7" creationId="{CE9A5571-DB48-41D3-BB7D-5F8C33BEB085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8" creationId="{84E36C2B-24A4-4059-B1E6-24C4687D4B58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59" creationId="{545FFFED-EF31-4531-9AC4-0BEC5C80FEFB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60" creationId="{1B5E425E-FE94-4EB3-80A5-4018AFE9D6F4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61" creationId="{F6793911-F49B-44A2-816C-EC36F1EC105E}"/>
          </ac:picMkLst>
        </pc:picChg>
        <pc:picChg chg="add del mod">
          <ac:chgData name="" userId="053a2980aa240d6f" providerId="LiveId" clId="{03350C8F-DED5-4157-8401-F54E84BFC3DB}" dt="2021-03-03T13:59:26.261" v="631" actId="478"/>
          <ac:picMkLst>
            <pc:docMk/>
            <pc:sldMk cId="2109398962" sldId="2117"/>
            <ac:picMk id="62" creationId="{49E806EF-C09D-4019-86D5-81FCD875271B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2" creationId="{8AE26572-CE2F-4589-B80D-45E8C1DD4F2C}"/>
          </ac:picMkLst>
        </pc:picChg>
        <pc:picChg chg="add del mod">
          <ac:chgData name="" userId="053a2980aa240d6f" providerId="LiveId" clId="{03350C8F-DED5-4157-8401-F54E84BFC3DB}" dt="2021-03-03T14:07:26.283" v="796" actId="478"/>
          <ac:picMkLst>
            <pc:docMk/>
            <pc:sldMk cId="2109398962" sldId="2117"/>
            <ac:picMk id="93" creationId="{80D563A9-3C84-4F4B-83C0-17316DBDD490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4" creationId="{AD8D3573-A2A1-463F-93FD-4238F67DF07C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5" creationId="{D0C49A96-E8FB-4739-BDEE-EC3AD8F9278F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6" creationId="{19FB7E57-E562-440B-A6D4-82D4D6BF6FE1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7" creationId="{B2B5617E-88FD-4EEC-ACEA-8A3A3B97AC5F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8" creationId="{44FAB362-0BAB-4316-9E51-642144F72F67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99" creationId="{6F8F41E4-F4A9-466B-A2EA-321B4165E1EA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0" creationId="{03D534A9-5AD3-4F43-B7DF-385FC0F54762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1" creationId="{2F1B5FE7-D32D-4291-942E-1CEC56E8DBC9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2" creationId="{FE70ADA4-4083-4AF3-9B47-D00BB3312F4A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3" creationId="{94CB5883-6CD1-498C-B41C-81A8EF49FB00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4" creationId="{C881166B-4A5B-43D3-8621-C8F9DA111BDF}"/>
          </ac:picMkLst>
        </pc:picChg>
        <pc:picChg chg="add mod">
          <ac:chgData name="" userId="053a2980aa240d6f" providerId="LiveId" clId="{03350C8F-DED5-4157-8401-F54E84BFC3DB}" dt="2021-03-03T13:59:38.295" v="636" actId="1076"/>
          <ac:picMkLst>
            <pc:docMk/>
            <pc:sldMk cId="2109398962" sldId="2117"/>
            <ac:picMk id="105" creationId="{7A98AE5E-B4F2-4B95-A7B8-F91703CC99A1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19" creationId="{E712A7CC-D8DE-4B09-ADAA-520928C07721}"/>
          </ac:picMkLst>
        </pc:picChg>
        <pc:picChg chg="add del mod">
          <ac:chgData name="" userId="053a2980aa240d6f" providerId="LiveId" clId="{03350C8F-DED5-4157-8401-F54E84BFC3DB}" dt="2021-03-03T14:07:26.988" v="797" actId="478"/>
          <ac:picMkLst>
            <pc:docMk/>
            <pc:sldMk cId="2109398962" sldId="2117"/>
            <ac:picMk id="120" creationId="{29F198A1-6AA9-4F6A-B47E-E3D414F4C969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1" creationId="{39C8E76D-EF54-4D3E-B14A-7B9B82938A15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2" creationId="{D900BB0E-1A68-43F1-A24A-6C42C7AFA4F5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3" creationId="{C549E73A-155C-4AE9-BDA0-B51EAC8E1411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4" creationId="{87906D3D-AFAE-4EB1-BD76-1FAE411ECBEB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5" creationId="{ACCEC928-0C57-44F9-A68E-7AD3C08B3744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6" creationId="{7D5DE7BC-1840-4B88-BF05-3F1DD541675A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7" creationId="{251612BC-8D5C-4F80-B4E8-689BB7E4029E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8" creationId="{58E24561-6B92-44F2-A532-62D7367C1F1F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29" creationId="{B5996572-2585-49CF-BCA1-9837642D8210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30" creationId="{BEE2AB12-5C15-4868-8EC5-1D109370A0BC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31" creationId="{BBC17017-1F2E-499F-A382-917C389D6102}"/>
          </ac:picMkLst>
        </pc:picChg>
        <pc:picChg chg="add mod">
          <ac:chgData name="" userId="053a2980aa240d6f" providerId="LiveId" clId="{03350C8F-DED5-4157-8401-F54E84BFC3DB}" dt="2021-03-03T13:59:46.177" v="638" actId="1076"/>
          <ac:picMkLst>
            <pc:docMk/>
            <pc:sldMk cId="2109398962" sldId="2117"/>
            <ac:picMk id="132" creationId="{D4E9CFD5-5154-4D51-B572-0EA0D1F479D2}"/>
          </ac:picMkLst>
        </pc:picChg>
        <pc:picChg chg="add mod">
          <ac:chgData name="" userId="053a2980aa240d6f" providerId="LiveId" clId="{03350C8F-DED5-4157-8401-F54E84BFC3DB}" dt="2021-03-03T14:07:33.115" v="799" actId="1076"/>
          <ac:picMkLst>
            <pc:docMk/>
            <pc:sldMk cId="2109398962" sldId="2117"/>
            <ac:picMk id="155" creationId="{1DBC4F2D-1976-4E15-B5D0-BE7E1303E781}"/>
          </ac:picMkLst>
        </pc:picChg>
        <pc:picChg chg="add mod">
          <ac:chgData name="" userId="053a2980aa240d6f" providerId="LiveId" clId="{03350C8F-DED5-4157-8401-F54E84BFC3DB}" dt="2021-03-03T14:07:36.964" v="801" actId="1076"/>
          <ac:picMkLst>
            <pc:docMk/>
            <pc:sldMk cId="2109398962" sldId="2117"/>
            <ac:picMk id="156" creationId="{7CD9317C-9055-43B6-9611-5F3350A7C07F}"/>
          </ac:picMkLst>
        </pc:picChg>
        <pc:picChg chg="add mod">
          <ac:chgData name="" userId="053a2980aa240d6f" providerId="LiveId" clId="{03350C8F-DED5-4157-8401-F54E84BFC3DB}" dt="2021-03-03T14:07:41.178" v="803" actId="1076"/>
          <ac:picMkLst>
            <pc:docMk/>
            <pc:sldMk cId="2109398962" sldId="2117"/>
            <ac:picMk id="157" creationId="{2565CFF4-9212-4AD7-9452-16BDB6F95B4D}"/>
          </ac:picMkLst>
        </pc:picChg>
        <pc:cxnChg chg="add mod">
          <ac:chgData name="" userId="053a2980aa240d6f" providerId="LiveId" clId="{03350C8F-DED5-4157-8401-F54E84BFC3DB}" dt="2021-03-03T14:07:20.382" v="794" actId="478"/>
          <ac:cxnSpMkLst>
            <pc:docMk/>
            <pc:sldMk cId="2109398962" sldId="2117"/>
            <ac:cxnSpMk id="64" creationId="{699F7EC2-00F8-4DE5-8C7B-12991C85065A}"/>
          </ac:cxnSpMkLst>
        </pc:cxnChg>
        <pc:cxnChg chg="add mod">
          <ac:chgData name="" userId="053a2980aa240d6f" providerId="LiveId" clId="{03350C8F-DED5-4157-8401-F54E84BFC3DB}" dt="2021-03-03T14:07:20.382" v="794" actId="478"/>
          <ac:cxnSpMkLst>
            <pc:docMk/>
            <pc:sldMk cId="2109398962" sldId="2117"/>
            <ac:cxnSpMk id="66" creationId="{A2083141-7AAE-4994-B7A0-3AA74C754D46}"/>
          </ac:cxnSpMkLst>
        </pc:cxnChg>
        <pc:cxnChg chg="add mod">
          <ac:chgData name="" userId="053a2980aa240d6f" providerId="LiveId" clId="{03350C8F-DED5-4157-8401-F54E84BFC3DB}" dt="2021-03-03T14:07:20.382" v="794" actId="478"/>
          <ac:cxnSpMkLst>
            <pc:docMk/>
            <pc:sldMk cId="2109398962" sldId="2117"/>
            <ac:cxnSpMk id="68" creationId="{F2131265-15F6-49AC-B17E-411AA7841522}"/>
          </ac:cxnSpMkLst>
        </pc:cxnChg>
        <pc:cxnChg chg="add mod">
          <ac:chgData name="" userId="053a2980aa240d6f" providerId="LiveId" clId="{03350C8F-DED5-4157-8401-F54E84BFC3DB}" dt="2021-03-03T14:07:20.382" v="794" actId="478"/>
          <ac:cxnSpMkLst>
            <pc:docMk/>
            <pc:sldMk cId="2109398962" sldId="2117"/>
            <ac:cxnSpMk id="70" creationId="{2B8C8A16-BFF0-4867-9275-E18DFEECEA2A}"/>
          </ac:cxnSpMkLst>
        </pc:cxnChg>
        <pc:cxnChg chg="add mod">
          <ac:chgData name="" userId="053a2980aa240d6f" providerId="LiveId" clId="{03350C8F-DED5-4157-8401-F54E84BFC3DB}" dt="2021-03-03T13:57:48.100" v="612" actId="11529"/>
          <ac:cxnSpMkLst>
            <pc:docMk/>
            <pc:sldMk cId="2109398962" sldId="2117"/>
            <ac:cxnSpMk id="72" creationId="{265A27C3-AC1A-434E-AB8E-0AA8E9B277F1}"/>
          </ac:cxnSpMkLst>
        </pc:cxnChg>
        <pc:cxnChg chg="add del mod">
          <ac:chgData name="" userId="053a2980aa240d6f" providerId="LiveId" clId="{03350C8F-DED5-4157-8401-F54E84BFC3DB}" dt="2021-03-03T13:58:27.115" v="622" actId="11529"/>
          <ac:cxnSpMkLst>
            <pc:docMk/>
            <pc:sldMk cId="2109398962" sldId="2117"/>
            <ac:cxnSpMk id="74" creationId="{019BF4B0-ACDA-4BB2-A08C-D978CB57ABEF}"/>
          </ac:cxnSpMkLst>
        </pc:cxnChg>
        <pc:cxnChg chg="add mod">
          <ac:chgData name="" userId="053a2980aa240d6f" providerId="LiveId" clId="{03350C8F-DED5-4157-8401-F54E84BFC3DB}" dt="2021-03-03T13:58:42.659" v="623" actId="11529"/>
          <ac:cxnSpMkLst>
            <pc:docMk/>
            <pc:sldMk cId="2109398962" sldId="2117"/>
            <ac:cxnSpMk id="77" creationId="{5E179A44-4EA2-405B-97FE-D3BF503C6B85}"/>
          </ac:cxnSpMkLst>
        </pc:cxnChg>
        <pc:cxnChg chg="add mod">
          <ac:chgData name="" userId="053a2980aa240d6f" providerId="LiveId" clId="{03350C8F-DED5-4157-8401-F54E84BFC3DB}" dt="2021-03-03T13:58:46.863" v="624" actId="11529"/>
          <ac:cxnSpMkLst>
            <pc:docMk/>
            <pc:sldMk cId="2109398962" sldId="2117"/>
            <ac:cxnSpMk id="79" creationId="{2CC91873-FC9C-4DF5-A2D7-257BD86CA7D3}"/>
          </ac:cxnSpMkLst>
        </pc:cxnChg>
        <pc:cxnChg chg="add mod">
          <ac:chgData name="" userId="053a2980aa240d6f" providerId="LiveId" clId="{03350C8F-DED5-4157-8401-F54E84BFC3DB}" dt="2021-03-03T13:58:50.939" v="625" actId="11529"/>
          <ac:cxnSpMkLst>
            <pc:docMk/>
            <pc:sldMk cId="2109398962" sldId="2117"/>
            <ac:cxnSpMk id="81" creationId="{4D6254E4-E2A8-4318-B052-3FC1A43BD9A0}"/>
          </ac:cxnSpMkLst>
        </pc:cxnChg>
        <pc:cxnChg chg="add mod">
          <ac:chgData name="" userId="053a2980aa240d6f" providerId="LiveId" clId="{03350C8F-DED5-4157-8401-F54E84BFC3DB}" dt="2021-03-03T13:58:55.133" v="626" actId="11529"/>
          <ac:cxnSpMkLst>
            <pc:docMk/>
            <pc:sldMk cId="2109398962" sldId="2117"/>
            <ac:cxnSpMk id="83" creationId="{AD3CB97C-42E1-49E1-83C4-01108294560C}"/>
          </ac:cxnSpMkLst>
        </pc:cxnChg>
        <pc:cxnChg chg="add mod">
          <ac:chgData name="" userId="053a2980aa240d6f" providerId="LiveId" clId="{03350C8F-DED5-4157-8401-F54E84BFC3DB}" dt="2021-03-03T13:58:58.667" v="627" actId="11529"/>
          <ac:cxnSpMkLst>
            <pc:docMk/>
            <pc:sldMk cId="2109398962" sldId="2117"/>
            <ac:cxnSpMk id="85" creationId="{E12BFF6D-A3BD-4473-8E72-1E7E9365269F}"/>
          </ac:cxnSpMkLst>
        </pc:cxnChg>
        <pc:cxnChg chg="add mod">
          <ac:chgData name="" userId="053a2980aa240d6f" providerId="LiveId" clId="{03350C8F-DED5-4157-8401-F54E84BFC3DB}" dt="2021-03-03T13:59:03.340" v="628" actId="11529"/>
          <ac:cxnSpMkLst>
            <pc:docMk/>
            <pc:sldMk cId="2109398962" sldId="2117"/>
            <ac:cxnSpMk id="87" creationId="{810EB438-BE94-4D3E-9907-3345A01C4810}"/>
          </ac:cxnSpMkLst>
        </pc:cxnChg>
        <pc:cxnChg chg="add mod">
          <ac:chgData name="" userId="053a2980aa240d6f" providerId="LiveId" clId="{03350C8F-DED5-4157-8401-F54E84BFC3DB}" dt="2021-03-03T13:59:07.269" v="629" actId="11529"/>
          <ac:cxnSpMkLst>
            <pc:docMk/>
            <pc:sldMk cId="2109398962" sldId="2117"/>
            <ac:cxnSpMk id="89" creationId="{4CA796C6-D29A-4633-9B87-9A3CFBC2E963}"/>
          </ac:cxnSpMkLst>
        </pc:cxnChg>
        <pc:cxnChg chg="add mod">
          <ac:chgData name="" userId="053a2980aa240d6f" providerId="LiveId" clId="{03350C8F-DED5-4157-8401-F54E84BFC3DB}" dt="2021-03-03T13:59:10.627" v="630" actId="11529"/>
          <ac:cxnSpMkLst>
            <pc:docMk/>
            <pc:sldMk cId="2109398962" sldId="2117"/>
            <ac:cxnSpMk id="91" creationId="{D3BDF19C-D3DC-4FAB-A050-F15D9313E21F}"/>
          </ac:cxnSpMkLst>
        </pc:cxnChg>
        <pc:cxnChg chg="add mod">
          <ac:chgData name="" userId="053a2980aa240d6f" providerId="LiveId" clId="{03350C8F-DED5-4157-8401-F54E84BFC3DB}" dt="2021-03-03T14:07:26.283" v="796" actId="478"/>
          <ac:cxnSpMkLst>
            <pc:docMk/>
            <pc:sldMk cId="2109398962" sldId="2117"/>
            <ac:cxnSpMk id="106" creationId="{BEEA3764-5C26-4F93-A38E-F90B40E8FE27}"/>
          </ac:cxnSpMkLst>
        </pc:cxnChg>
        <pc:cxnChg chg="add mod">
          <ac:chgData name="" userId="053a2980aa240d6f" providerId="LiveId" clId="{03350C8F-DED5-4157-8401-F54E84BFC3DB}" dt="2021-03-03T14:07:26.283" v="796" actId="478"/>
          <ac:cxnSpMkLst>
            <pc:docMk/>
            <pc:sldMk cId="2109398962" sldId="2117"/>
            <ac:cxnSpMk id="107" creationId="{C8786A9E-1BD8-43F2-9879-E5B595B2F864}"/>
          </ac:cxnSpMkLst>
        </pc:cxnChg>
        <pc:cxnChg chg="add mod">
          <ac:chgData name="" userId="053a2980aa240d6f" providerId="LiveId" clId="{03350C8F-DED5-4157-8401-F54E84BFC3DB}" dt="2021-03-03T14:07:26.283" v="796" actId="478"/>
          <ac:cxnSpMkLst>
            <pc:docMk/>
            <pc:sldMk cId="2109398962" sldId="2117"/>
            <ac:cxnSpMk id="108" creationId="{51C74AAD-B1DB-4BC8-B4CE-355A52BD2EC9}"/>
          </ac:cxnSpMkLst>
        </pc:cxnChg>
        <pc:cxnChg chg="add mod">
          <ac:chgData name="" userId="053a2980aa240d6f" providerId="LiveId" clId="{03350C8F-DED5-4157-8401-F54E84BFC3DB}" dt="2021-03-03T14:07:26.283" v="796" actId="478"/>
          <ac:cxnSpMkLst>
            <pc:docMk/>
            <pc:sldMk cId="2109398962" sldId="2117"/>
            <ac:cxnSpMk id="109" creationId="{86ECE087-4C88-4F39-B331-378933D40F4A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0" creationId="{0A1C358A-6CB9-49DE-A374-DD9A3F26F81E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1" creationId="{441073C1-3120-4B90-8D07-D46EBB393739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2" creationId="{C8341ECA-EA4A-4A78-8C58-E786EF47DE29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3" creationId="{1F71AF11-863D-44CB-92D3-14A3A3DDE380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4" creationId="{A8C0BFE9-E694-4F6B-B422-41293A512B30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5" creationId="{2B432599-4783-45E3-9218-1BF43938ED9F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6" creationId="{57A67356-7DC0-4D5A-9E19-0EF627499536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7" creationId="{4DB9706E-8926-4BBA-81AC-2B4182C4CBC0}"/>
          </ac:cxnSpMkLst>
        </pc:cxnChg>
        <pc:cxnChg chg="add mod">
          <ac:chgData name="" userId="053a2980aa240d6f" providerId="LiveId" clId="{03350C8F-DED5-4157-8401-F54E84BFC3DB}" dt="2021-03-03T13:59:38.295" v="636" actId="1076"/>
          <ac:cxnSpMkLst>
            <pc:docMk/>
            <pc:sldMk cId="2109398962" sldId="2117"/>
            <ac:cxnSpMk id="118" creationId="{82F5FF25-638D-44A4-83BE-23A98D0D0B47}"/>
          </ac:cxnSpMkLst>
        </pc:cxnChg>
        <pc:cxnChg chg="add mod">
          <ac:chgData name="" userId="053a2980aa240d6f" providerId="LiveId" clId="{03350C8F-DED5-4157-8401-F54E84BFC3DB}" dt="2021-03-03T14:07:26.988" v="797" actId="478"/>
          <ac:cxnSpMkLst>
            <pc:docMk/>
            <pc:sldMk cId="2109398962" sldId="2117"/>
            <ac:cxnSpMk id="133" creationId="{699F7EC2-00F8-4DE5-8C7B-12991C85065A}"/>
          </ac:cxnSpMkLst>
        </pc:cxnChg>
        <pc:cxnChg chg="add mod">
          <ac:chgData name="" userId="053a2980aa240d6f" providerId="LiveId" clId="{03350C8F-DED5-4157-8401-F54E84BFC3DB}" dt="2021-03-03T14:07:26.988" v="797" actId="478"/>
          <ac:cxnSpMkLst>
            <pc:docMk/>
            <pc:sldMk cId="2109398962" sldId="2117"/>
            <ac:cxnSpMk id="134" creationId="{A2083141-7AAE-4994-B7A0-3AA74C754D46}"/>
          </ac:cxnSpMkLst>
        </pc:cxnChg>
        <pc:cxnChg chg="add mod">
          <ac:chgData name="" userId="053a2980aa240d6f" providerId="LiveId" clId="{03350C8F-DED5-4157-8401-F54E84BFC3DB}" dt="2021-03-03T14:07:26.988" v="797" actId="478"/>
          <ac:cxnSpMkLst>
            <pc:docMk/>
            <pc:sldMk cId="2109398962" sldId="2117"/>
            <ac:cxnSpMk id="135" creationId="{F2131265-15F6-49AC-B17E-411AA7841522}"/>
          </ac:cxnSpMkLst>
        </pc:cxnChg>
        <pc:cxnChg chg="add mod">
          <ac:chgData name="" userId="053a2980aa240d6f" providerId="LiveId" clId="{03350C8F-DED5-4157-8401-F54E84BFC3DB}" dt="2021-03-03T14:07:26.988" v="797" actId="478"/>
          <ac:cxnSpMkLst>
            <pc:docMk/>
            <pc:sldMk cId="2109398962" sldId="2117"/>
            <ac:cxnSpMk id="136" creationId="{2B8C8A16-BFF0-4867-9275-E18DFEECEA2A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37" creationId="{265A27C3-AC1A-434E-AB8E-0AA8E9B277F1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38" creationId="{5E179A44-4EA2-405B-97FE-D3BF503C6B85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39" creationId="{2CC91873-FC9C-4DF5-A2D7-257BD86CA7D3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0" creationId="{4D6254E4-E2A8-4318-B052-3FC1A43BD9A0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1" creationId="{AD3CB97C-42E1-49E1-83C4-01108294560C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2" creationId="{E12BFF6D-A3BD-4473-8E72-1E7E9365269F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3" creationId="{810EB438-BE94-4D3E-9907-3345A01C4810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4" creationId="{4CA796C6-D29A-4633-9B87-9A3CFBC2E963}"/>
          </ac:cxnSpMkLst>
        </pc:cxnChg>
        <pc:cxnChg chg="add mod">
          <ac:chgData name="" userId="053a2980aa240d6f" providerId="LiveId" clId="{03350C8F-DED5-4157-8401-F54E84BFC3DB}" dt="2021-03-03T13:59:46.177" v="638" actId="1076"/>
          <ac:cxnSpMkLst>
            <pc:docMk/>
            <pc:sldMk cId="2109398962" sldId="2117"/>
            <ac:cxnSpMk id="145" creationId="{D3BDF19C-D3DC-4FAB-A050-F15D9313E21F}"/>
          </ac:cxnSpMkLst>
        </pc:cxnChg>
      </pc:sldChg>
      <pc:sldChg chg="add del">
        <pc:chgData name="" userId="053a2980aa240d6f" providerId="LiveId" clId="{03350C8F-DED5-4157-8401-F54E84BFC3DB}" dt="2021-03-03T13:36:11.229" v="430"/>
        <pc:sldMkLst>
          <pc:docMk/>
          <pc:sldMk cId="4155337478" sldId="2117"/>
        </pc:sldMkLst>
      </pc:sldChg>
      <pc:sldChg chg="addSp delSp modSp add">
        <pc:chgData name="" userId="053a2980aa240d6f" providerId="LiveId" clId="{03350C8F-DED5-4157-8401-F54E84BFC3DB}" dt="2021-03-03T14:10:32.467" v="836" actId="20577"/>
        <pc:sldMkLst>
          <pc:docMk/>
          <pc:sldMk cId="2557520078" sldId="2118"/>
        </pc:sldMkLst>
        <pc:spChg chg="mod">
          <ac:chgData name="" userId="053a2980aa240d6f" providerId="LiveId" clId="{03350C8F-DED5-4157-8401-F54E84BFC3DB}" dt="2021-03-03T14:10:32.467" v="836" actId="20577"/>
          <ac:spMkLst>
            <pc:docMk/>
            <pc:sldMk cId="2557520078" sldId="2118"/>
            <ac:spMk id="146" creationId="{53C9E002-C0EC-4134-8C61-3711B7614F7D}"/>
          </ac:spMkLst>
        </pc:spChg>
        <pc:picChg chg="del">
          <ac:chgData name="" userId="053a2980aa240d6f" providerId="LiveId" clId="{03350C8F-DED5-4157-8401-F54E84BFC3DB}" dt="2021-03-03T14:07:56.535" v="806" actId="478"/>
          <ac:picMkLst>
            <pc:docMk/>
            <pc:sldMk cId="2557520078" sldId="2118"/>
            <ac:picMk id="8" creationId="{29F198A1-6AA9-4F6A-B47E-E3D414F4C969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2" creationId="{8AE26572-CE2F-4589-B80D-45E8C1DD4F2C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3" creationId="{80D563A9-3C84-4F4B-83C0-17316DBDD490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4" creationId="{AD8D3573-A2A1-463F-93FD-4238F67DF07C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5" creationId="{D0C49A96-E8FB-4739-BDEE-EC3AD8F9278F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6" creationId="{19FB7E57-E562-440B-A6D4-82D4D6BF6FE1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7" creationId="{B2B5617E-88FD-4EEC-ACEA-8A3A3B97AC5F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8" creationId="{44FAB362-0BAB-4316-9E51-642144F72F67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99" creationId="{6F8F41E4-F4A9-466B-A2EA-321B4165E1EA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0" creationId="{03D534A9-5AD3-4F43-B7DF-385FC0F54762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1" creationId="{2F1B5FE7-D32D-4291-942E-1CEC56E8DBC9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2" creationId="{FE70ADA4-4083-4AF3-9B47-D00BB3312F4A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3" creationId="{94CB5883-6CD1-498C-B41C-81A8EF49FB00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4" creationId="{C881166B-4A5B-43D3-8621-C8F9DA111BDF}"/>
          </ac:picMkLst>
        </pc:picChg>
        <pc:picChg chg="del">
          <ac:chgData name="" userId="053a2980aa240d6f" providerId="LiveId" clId="{03350C8F-DED5-4157-8401-F54E84BFC3DB}" dt="2021-03-03T14:04:18.789" v="773" actId="478"/>
          <ac:picMkLst>
            <pc:docMk/>
            <pc:sldMk cId="2557520078" sldId="2118"/>
            <ac:picMk id="105" creationId="{7A98AE5E-B4F2-4B95-A7B8-F91703CC99A1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19" creationId="{E712A7CC-D8DE-4B09-ADAA-520928C07721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0" creationId="{29F198A1-6AA9-4F6A-B47E-E3D414F4C969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1" creationId="{39C8E76D-EF54-4D3E-B14A-7B9B82938A15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2" creationId="{D900BB0E-1A68-43F1-A24A-6C42C7AFA4F5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3" creationId="{C549E73A-155C-4AE9-BDA0-B51EAC8E1411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4" creationId="{87906D3D-AFAE-4EB1-BD76-1FAE411ECBEB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5" creationId="{ACCEC928-0C57-44F9-A68E-7AD3C08B3744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6" creationId="{7D5DE7BC-1840-4B88-BF05-3F1DD541675A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7" creationId="{251612BC-8D5C-4F80-B4E8-689BB7E4029E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8" creationId="{58E24561-6B92-44F2-A532-62D7367C1F1F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29" creationId="{B5996572-2585-49CF-BCA1-9837642D8210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30" creationId="{BEE2AB12-5C15-4868-8EC5-1D109370A0BC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31" creationId="{BBC17017-1F2E-499F-A382-917C389D6102}"/>
          </ac:picMkLst>
        </pc:picChg>
        <pc:picChg chg="del">
          <ac:chgData name="" userId="053a2980aa240d6f" providerId="LiveId" clId="{03350C8F-DED5-4157-8401-F54E84BFC3DB}" dt="2021-03-03T14:04:20.734" v="774" actId="478"/>
          <ac:picMkLst>
            <pc:docMk/>
            <pc:sldMk cId="2557520078" sldId="2118"/>
            <ac:picMk id="132" creationId="{D4E9CFD5-5154-4D51-B572-0EA0D1F479D2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54" creationId="{2CF18570-7A3D-41AD-85AA-C7C328761613}"/>
          </ac:picMkLst>
        </pc:picChg>
        <pc:picChg chg="add del mod">
          <ac:chgData name="" userId="053a2980aa240d6f" providerId="LiveId" clId="{03350C8F-DED5-4157-8401-F54E84BFC3DB}" dt="2021-03-03T14:07:56.535" v="806" actId="478"/>
          <ac:picMkLst>
            <pc:docMk/>
            <pc:sldMk cId="2557520078" sldId="2118"/>
            <ac:picMk id="155" creationId="{1C195034-2FD6-470D-AADA-950220DB6F04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56" creationId="{84B0E307-3901-4D78-AC00-4F66AC028294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57" creationId="{18A45D9D-3E11-4BBB-93E9-C9665423EB3C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58" creationId="{B35BAEE2-F835-4263-9D30-AE454D8391A1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59" creationId="{DC21B31D-FEDB-4DF1-B768-FE1ACA1BF9BE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0" creationId="{84570C18-1ABD-4172-8A43-8EE7E15A651A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1" creationId="{AF6FEB63-C51F-4AC6-BECC-31D3FBB15D6F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2" creationId="{389D8139-A762-45EC-96A5-E912F94FED43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3" creationId="{AF39B4F6-FCED-469B-90E1-61584B58E1BA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4" creationId="{E585D2F3-AFD4-44A8-83BB-BE91B2D9205F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5" creationId="{E004E05A-C445-41C1-87E5-3635554BCC21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6" creationId="{BA0306C3-1880-49B6-AA14-44D51DDCB7F7}"/>
          </ac:picMkLst>
        </pc:picChg>
        <pc:picChg chg="add mod">
          <ac:chgData name="" userId="053a2980aa240d6f" providerId="LiveId" clId="{03350C8F-DED5-4157-8401-F54E84BFC3DB}" dt="2021-03-03T14:04:30.236" v="778" actId="1076"/>
          <ac:picMkLst>
            <pc:docMk/>
            <pc:sldMk cId="2557520078" sldId="2118"/>
            <ac:picMk id="167" creationId="{BB3A538B-28C8-4319-ABC3-A4CD07196038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0" creationId="{436F9D33-6EE5-4773-87B0-1FC0C7BBA2B9}"/>
          </ac:picMkLst>
        </pc:picChg>
        <pc:picChg chg="add del mod">
          <ac:chgData name="" userId="053a2980aa240d6f" providerId="LiveId" clId="{03350C8F-DED5-4157-8401-F54E84BFC3DB}" dt="2021-03-03T14:07:56.535" v="806" actId="478"/>
          <ac:picMkLst>
            <pc:docMk/>
            <pc:sldMk cId="2557520078" sldId="2118"/>
            <ac:picMk id="171" creationId="{6BF4B2C4-A979-4A2C-81C0-A9D624271D18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2" creationId="{BF145C30-4EA8-4DDD-8880-D8070FD901DE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3" creationId="{04E25FCD-6070-4F66-8B3D-CF9638B370C5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4" creationId="{896E954B-E82B-4F68-A344-F17494C48920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5" creationId="{ED294B79-DC6E-4655-836B-527A4EB3AB31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6" creationId="{CA309CCA-884B-4C87-9177-072830212385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7" creationId="{F0BB72C6-ACCE-4B44-8224-E1C2767E0DF8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8" creationId="{37975DC9-0DF0-4C0A-8104-6F6F924A45E9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79" creationId="{7715D821-6BB2-4024-AFFE-C413552F0E1E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80" creationId="{88F00606-0B46-4074-B386-E912CACBDB57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81" creationId="{79BAB103-D818-4AF4-834F-39B9F6BC0AC1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82" creationId="{CC0C18EA-5AAF-49A7-BCC5-B68492C56C81}"/>
          </ac:picMkLst>
        </pc:picChg>
        <pc:picChg chg="add mod">
          <ac:chgData name="" userId="053a2980aa240d6f" providerId="LiveId" clId="{03350C8F-DED5-4157-8401-F54E84BFC3DB}" dt="2021-03-03T14:04:44.277" v="780" actId="1076"/>
          <ac:picMkLst>
            <pc:docMk/>
            <pc:sldMk cId="2557520078" sldId="2118"/>
            <ac:picMk id="183" creationId="{FB508BF9-1409-4A70-AFFC-3EA6372EF56A}"/>
          </ac:picMkLst>
        </pc:picChg>
        <pc:picChg chg="add del">
          <ac:chgData name="" userId="053a2980aa240d6f" providerId="LiveId" clId="{03350C8F-DED5-4157-8401-F54E84BFC3DB}" dt="2021-03-03T14:07:54.364" v="805"/>
          <ac:picMkLst>
            <pc:docMk/>
            <pc:sldMk cId="2557520078" sldId="2118"/>
            <ac:picMk id="186" creationId="{71361AB8-D00E-49FE-BE46-0055831E15A1}"/>
          </ac:picMkLst>
        </pc:picChg>
        <pc:picChg chg="add del">
          <ac:chgData name="" userId="053a2980aa240d6f" providerId="LiveId" clId="{03350C8F-DED5-4157-8401-F54E84BFC3DB}" dt="2021-03-03T14:07:54.364" v="805"/>
          <ac:picMkLst>
            <pc:docMk/>
            <pc:sldMk cId="2557520078" sldId="2118"/>
            <ac:picMk id="187" creationId="{5F9B61C0-35B5-4A82-8916-C4B4486196DE}"/>
          </ac:picMkLst>
        </pc:picChg>
        <pc:picChg chg="add del">
          <ac:chgData name="" userId="053a2980aa240d6f" providerId="LiveId" clId="{03350C8F-DED5-4157-8401-F54E84BFC3DB}" dt="2021-03-03T14:07:54.364" v="805"/>
          <ac:picMkLst>
            <pc:docMk/>
            <pc:sldMk cId="2557520078" sldId="2118"/>
            <ac:picMk id="188" creationId="{8E0142D2-F419-45F9-A15A-CFB19EB85DA6}"/>
          </ac:picMkLst>
        </pc:picChg>
        <pc:picChg chg="add">
          <ac:chgData name="" userId="053a2980aa240d6f" providerId="LiveId" clId="{03350C8F-DED5-4157-8401-F54E84BFC3DB}" dt="2021-03-03T14:07:57.191" v="807"/>
          <ac:picMkLst>
            <pc:docMk/>
            <pc:sldMk cId="2557520078" sldId="2118"/>
            <ac:picMk id="189" creationId="{C02AF30F-6D5E-4106-A98C-FB98ED734D3B}"/>
          </ac:picMkLst>
        </pc:picChg>
        <pc:picChg chg="add">
          <ac:chgData name="" userId="053a2980aa240d6f" providerId="LiveId" clId="{03350C8F-DED5-4157-8401-F54E84BFC3DB}" dt="2021-03-03T14:07:57.191" v="807"/>
          <ac:picMkLst>
            <pc:docMk/>
            <pc:sldMk cId="2557520078" sldId="2118"/>
            <ac:picMk id="190" creationId="{2545B6D7-BE8F-47B7-925A-ACFDA2E4F94E}"/>
          </ac:picMkLst>
        </pc:picChg>
        <pc:picChg chg="add mod">
          <ac:chgData name="" userId="053a2980aa240d6f" providerId="LiveId" clId="{03350C8F-DED5-4157-8401-F54E84BFC3DB}" dt="2021-03-03T14:08:01.747" v="808" actId="1076"/>
          <ac:picMkLst>
            <pc:docMk/>
            <pc:sldMk cId="2557520078" sldId="2118"/>
            <ac:picMk id="191" creationId="{80FB222F-CC34-4D40-BAD5-84AA4C02366D}"/>
          </ac:picMkLst>
        </pc:picChg>
        <pc:cxnChg chg="add mod">
          <ac:chgData name="" userId="053a2980aa240d6f" providerId="LiveId" clId="{03350C8F-DED5-4157-8401-F54E84BFC3DB}" dt="2021-03-03T14:03:57.651" v="770" actId="14100"/>
          <ac:cxnSpMkLst>
            <pc:docMk/>
            <pc:sldMk cId="2557520078" sldId="2118"/>
            <ac:cxnSpMk id="5" creationId="{A790613C-953D-4012-9EA7-CACC4A4C6F44}"/>
          </ac:cxnSpMkLst>
        </pc:cxnChg>
        <pc:cxnChg chg="add mod">
          <ac:chgData name="" userId="053a2980aa240d6f" providerId="LiveId" clId="{03350C8F-DED5-4157-8401-F54E84BFC3DB}" dt="2021-03-03T14:04:06.146" v="772" actId="14100"/>
          <ac:cxnSpMkLst>
            <pc:docMk/>
            <pc:sldMk cId="2557520078" sldId="2118"/>
            <ac:cxnSpMk id="11" creationId="{482EB4A1-0077-4E1E-985D-6FEC301E3857}"/>
          </ac:cxnSpMkLst>
        </pc:cxnChg>
        <pc:cxnChg chg="del mod">
          <ac:chgData name="" userId="053a2980aa240d6f" providerId="LiveId" clId="{03350C8F-DED5-4157-8401-F54E84BFC3DB}" dt="2021-03-03T14:03:27.980" v="756" actId="478"/>
          <ac:cxnSpMkLst>
            <pc:docMk/>
            <pc:sldMk cId="2557520078" sldId="2118"/>
            <ac:cxnSpMk id="64" creationId="{699F7EC2-00F8-4DE5-8C7B-12991C85065A}"/>
          </ac:cxnSpMkLst>
        </pc:cxnChg>
        <pc:cxnChg chg="del mod">
          <ac:chgData name="" userId="053a2980aa240d6f" providerId="LiveId" clId="{03350C8F-DED5-4157-8401-F54E84BFC3DB}" dt="2021-03-03T14:03:30.803" v="759" actId="478"/>
          <ac:cxnSpMkLst>
            <pc:docMk/>
            <pc:sldMk cId="2557520078" sldId="2118"/>
            <ac:cxnSpMk id="66" creationId="{A2083141-7AAE-4994-B7A0-3AA74C754D46}"/>
          </ac:cxnSpMkLst>
        </pc:cxnChg>
        <pc:cxnChg chg="del mod">
          <ac:chgData name="" userId="053a2980aa240d6f" providerId="LiveId" clId="{03350C8F-DED5-4157-8401-F54E84BFC3DB}" dt="2021-03-03T14:03:28.876" v="757" actId="478"/>
          <ac:cxnSpMkLst>
            <pc:docMk/>
            <pc:sldMk cId="2557520078" sldId="2118"/>
            <ac:cxnSpMk id="68" creationId="{F2131265-15F6-49AC-B17E-411AA7841522}"/>
          </ac:cxnSpMkLst>
        </pc:cxnChg>
        <pc:cxnChg chg="del mod">
          <ac:chgData name="" userId="053a2980aa240d6f" providerId="LiveId" clId="{03350C8F-DED5-4157-8401-F54E84BFC3DB}" dt="2021-03-03T14:03:29.483" v="758" actId="478"/>
          <ac:cxnSpMkLst>
            <pc:docMk/>
            <pc:sldMk cId="2557520078" sldId="2118"/>
            <ac:cxnSpMk id="70" creationId="{2B8C8A16-BFF0-4867-9275-E18DFEECEA2A}"/>
          </ac:cxnSpMkLst>
        </pc:cxnChg>
        <pc:cxnChg chg="del mod">
          <ac:chgData name="" userId="053a2980aa240d6f" providerId="LiveId" clId="{03350C8F-DED5-4157-8401-F54E84BFC3DB}" dt="2021-03-03T14:03:31.459" v="760" actId="478"/>
          <ac:cxnSpMkLst>
            <pc:docMk/>
            <pc:sldMk cId="2557520078" sldId="2118"/>
            <ac:cxnSpMk id="72" creationId="{265A27C3-AC1A-434E-AB8E-0AA8E9B277F1}"/>
          </ac:cxnSpMkLst>
        </pc:cxnChg>
        <pc:cxnChg chg="del mod">
          <ac:chgData name="" userId="053a2980aa240d6f" providerId="LiveId" clId="{03350C8F-DED5-4157-8401-F54E84BFC3DB}" dt="2021-03-03T14:03:32.235" v="761" actId="478"/>
          <ac:cxnSpMkLst>
            <pc:docMk/>
            <pc:sldMk cId="2557520078" sldId="2118"/>
            <ac:cxnSpMk id="77" creationId="{5E179A44-4EA2-405B-97FE-D3BF503C6B85}"/>
          </ac:cxnSpMkLst>
        </pc:cxnChg>
        <pc:cxnChg chg="del mod">
          <ac:chgData name="" userId="053a2980aa240d6f" providerId="LiveId" clId="{03350C8F-DED5-4157-8401-F54E84BFC3DB}" dt="2021-03-03T14:03:32.873" v="762" actId="478"/>
          <ac:cxnSpMkLst>
            <pc:docMk/>
            <pc:sldMk cId="2557520078" sldId="2118"/>
            <ac:cxnSpMk id="79" creationId="{2CC91873-FC9C-4DF5-A2D7-257BD86CA7D3}"/>
          </ac:cxnSpMkLst>
        </pc:cxnChg>
        <pc:cxnChg chg="del mod">
          <ac:chgData name="" userId="053a2980aa240d6f" providerId="LiveId" clId="{03350C8F-DED5-4157-8401-F54E84BFC3DB}" dt="2021-03-03T14:03:34.099" v="763" actId="478"/>
          <ac:cxnSpMkLst>
            <pc:docMk/>
            <pc:sldMk cId="2557520078" sldId="2118"/>
            <ac:cxnSpMk id="81" creationId="{4D6254E4-E2A8-4318-B052-3FC1A43BD9A0}"/>
          </ac:cxnSpMkLst>
        </pc:cxnChg>
        <pc:cxnChg chg="del mod">
          <ac:chgData name="" userId="053a2980aa240d6f" providerId="LiveId" clId="{03350C8F-DED5-4157-8401-F54E84BFC3DB}" dt="2021-03-03T14:03:34.698" v="764" actId="478"/>
          <ac:cxnSpMkLst>
            <pc:docMk/>
            <pc:sldMk cId="2557520078" sldId="2118"/>
            <ac:cxnSpMk id="83" creationId="{AD3CB97C-42E1-49E1-83C4-01108294560C}"/>
          </ac:cxnSpMkLst>
        </pc:cxnChg>
        <pc:cxnChg chg="del mod">
          <ac:chgData name="" userId="053a2980aa240d6f" providerId="LiveId" clId="{03350C8F-DED5-4157-8401-F54E84BFC3DB}" dt="2021-03-03T14:03:35.308" v="765" actId="478"/>
          <ac:cxnSpMkLst>
            <pc:docMk/>
            <pc:sldMk cId="2557520078" sldId="2118"/>
            <ac:cxnSpMk id="85" creationId="{E12BFF6D-A3BD-4473-8E72-1E7E9365269F}"/>
          </ac:cxnSpMkLst>
        </pc:cxnChg>
        <pc:cxnChg chg="del mod">
          <ac:chgData name="" userId="053a2980aa240d6f" providerId="LiveId" clId="{03350C8F-DED5-4157-8401-F54E84BFC3DB}" dt="2021-03-03T14:03:37.716" v="768" actId="478"/>
          <ac:cxnSpMkLst>
            <pc:docMk/>
            <pc:sldMk cId="2557520078" sldId="2118"/>
            <ac:cxnSpMk id="87" creationId="{810EB438-BE94-4D3E-9907-3345A01C4810}"/>
          </ac:cxnSpMkLst>
        </pc:cxnChg>
        <pc:cxnChg chg="del mod">
          <ac:chgData name="" userId="053a2980aa240d6f" providerId="LiveId" clId="{03350C8F-DED5-4157-8401-F54E84BFC3DB}" dt="2021-03-03T14:03:36.701" v="767" actId="478"/>
          <ac:cxnSpMkLst>
            <pc:docMk/>
            <pc:sldMk cId="2557520078" sldId="2118"/>
            <ac:cxnSpMk id="89" creationId="{4CA796C6-D29A-4633-9B87-9A3CFBC2E963}"/>
          </ac:cxnSpMkLst>
        </pc:cxnChg>
        <pc:cxnChg chg="del mod">
          <ac:chgData name="" userId="053a2980aa240d6f" providerId="LiveId" clId="{03350C8F-DED5-4157-8401-F54E84BFC3DB}" dt="2021-03-03T14:03:36.059" v="766" actId="478"/>
          <ac:cxnSpMkLst>
            <pc:docMk/>
            <pc:sldMk cId="2557520078" sldId="2118"/>
            <ac:cxnSpMk id="91" creationId="{D3BDF19C-D3DC-4FAB-A050-F15D9313E21F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06" creationId="{BEEA3764-5C26-4F93-A38E-F90B40E8FE27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07" creationId="{C8786A9E-1BD8-43F2-9879-E5B595B2F864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08" creationId="{51C74AAD-B1DB-4BC8-B4CE-355A52BD2EC9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09" creationId="{86ECE087-4C88-4F39-B331-378933D40F4A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0" creationId="{0A1C358A-6CB9-49DE-A374-DD9A3F26F81E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1" creationId="{441073C1-3120-4B90-8D07-D46EBB393739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2" creationId="{C8341ECA-EA4A-4A78-8C58-E786EF47DE29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3" creationId="{1F71AF11-863D-44CB-92D3-14A3A3DDE380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4" creationId="{A8C0BFE9-E694-4F6B-B422-41293A512B30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5" creationId="{2B432599-4783-45E3-9218-1BF43938ED9F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6" creationId="{57A67356-7DC0-4D5A-9E19-0EF627499536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7" creationId="{4DB9706E-8926-4BBA-81AC-2B4182C4CBC0}"/>
          </ac:cxnSpMkLst>
        </pc:cxnChg>
        <pc:cxnChg chg="del mod">
          <ac:chgData name="" userId="053a2980aa240d6f" providerId="LiveId" clId="{03350C8F-DED5-4157-8401-F54E84BFC3DB}" dt="2021-03-03T14:04:18.789" v="773" actId="478"/>
          <ac:cxnSpMkLst>
            <pc:docMk/>
            <pc:sldMk cId="2557520078" sldId="2118"/>
            <ac:cxnSpMk id="118" creationId="{82F5FF25-638D-44A4-83BE-23A98D0D0B47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3" creationId="{699F7EC2-00F8-4DE5-8C7B-12991C85065A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4" creationId="{A2083141-7AAE-4994-B7A0-3AA74C754D46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5" creationId="{F2131265-15F6-49AC-B17E-411AA7841522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6" creationId="{2B8C8A16-BFF0-4867-9275-E18DFEECEA2A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7" creationId="{265A27C3-AC1A-434E-AB8E-0AA8E9B277F1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8" creationId="{5E179A44-4EA2-405B-97FE-D3BF503C6B85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39" creationId="{2CC91873-FC9C-4DF5-A2D7-257BD86CA7D3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0" creationId="{4D6254E4-E2A8-4318-B052-3FC1A43BD9A0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1" creationId="{AD3CB97C-42E1-49E1-83C4-01108294560C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2" creationId="{E12BFF6D-A3BD-4473-8E72-1E7E9365269F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3" creationId="{810EB438-BE94-4D3E-9907-3345A01C4810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4" creationId="{4CA796C6-D29A-4633-9B87-9A3CFBC2E963}"/>
          </ac:cxnSpMkLst>
        </pc:cxnChg>
        <pc:cxnChg chg="del mod">
          <ac:chgData name="" userId="053a2980aa240d6f" providerId="LiveId" clId="{03350C8F-DED5-4157-8401-F54E84BFC3DB}" dt="2021-03-03T14:04:20.734" v="774" actId="478"/>
          <ac:cxnSpMkLst>
            <pc:docMk/>
            <pc:sldMk cId="2557520078" sldId="2118"/>
            <ac:cxnSpMk id="145" creationId="{D3BDF19C-D3DC-4FAB-A050-F15D9313E21F}"/>
          </ac:cxnSpMkLst>
        </pc:cxnChg>
        <pc:cxnChg chg="add mod">
          <ac:chgData name="" userId="053a2980aa240d6f" providerId="LiveId" clId="{03350C8F-DED5-4157-8401-F54E84BFC3DB}" dt="2021-03-03T14:04:30.236" v="778" actId="1076"/>
          <ac:cxnSpMkLst>
            <pc:docMk/>
            <pc:sldMk cId="2557520078" sldId="2118"/>
            <ac:cxnSpMk id="168" creationId="{BA785C89-CC02-4BFD-9F20-40F5A0CB273D}"/>
          </ac:cxnSpMkLst>
        </pc:cxnChg>
        <pc:cxnChg chg="add mod">
          <ac:chgData name="" userId="053a2980aa240d6f" providerId="LiveId" clId="{03350C8F-DED5-4157-8401-F54E84BFC3DB}" dt="2021-03-03T14:04:30.236" v="778" actId="1076"/>
          <ac:cxnSpMkLst>
            <pc:docMk/>
            <pc:sldMk cId="2557520078" sldId="2118"/>
            <ac:cxnSpMk id="169" creationId="{BD2C4188-A80B-47C9-88A5-444AD7BFC154}"/>
          </ac:cxnSpMkLst>
        </pc:cxnChg>
        <pc:cxnChg chg="add mod">
          <ac:chgData name="" userId="053a2980aa240d6f" providerId="LiveId" clId="{03350C8F-DED5-4157-8401-F54E84BFC3DB}" dt="2021-03-03T14:04:44.277" v="780" actId="1076"/>
          <ac:cxnSpMkLst>
            <pc:docMk/>
            <pc:sldMk cId="2557520078" sldId="2118"/>
            <ac:cxnSpMk id="184" creationId="{C1DFEA46-BF76-470C-86AB-0E2A5DDC0A56}"/>
          </ac:cxnSpMkLst>
        </pc:cxnChg>
        <pc:cxnChg chg="add mod">
          <ac:chgData name="" userId="053a2980aa240d6f" providerId="LiveId" clId="{03350C8F-DED5-4157-8401-F54E84BFC3DB}" dt="2021-03-03T14:04:44.277" v="780" actId="1076"/>
          <ac:cxnSpMkLst>
            <pc:docMk/>
            <pc:sldMk cId="2557520078" sldId="2118"/>
            <ac:cxnSpMk id="185" creationId="{7622F0BE-29A3-47FC-90E1-34B24B4F572E}"/>
          </ac:cxnSpMkLst>
        </pc:cxnChg>
      </pc:sldChg>
      <pc:sldChg chg="addSp delSp modSp add">
        <pc:chgData name="" userId="053a2980aa240d6f" providerId="LiveId" clId="{03350C8F-DED5-4157-8401-F54E84BFC3DB}" dt="2021-03-03T14:09:02.516" v="816" actId="1076"/>
        <pc:sldMkLst>
          <pc:docMk/>
          <pc:sldMk cId="3076505909" sldId="2119"/>
        </pc:sldMkLst>
        <pc:spChg chg="mod">
          <ac:chgData name="" userId="053a2980aa240d6f" providerId="LiveId" clId="{03350C8F-DED5-4157-8401-F54E84BFC3DB}" dt="2021-03-03T14:08:43.299" v="812"/>
          <ac:spMkLst>
            <pc:docMk/>
            <pc:sldMk cId="3076505909" sldId="2119"/>
            <ac:spMk id="146" creationId="{53C9E002-C0EC-4134-8C61-3711B7614F7D}"/>
          </ac:spMkLst>
        </pc:spChg>
        <pc:picChg chg="del">
          <ac:chgData name="" userId="053a2980aa240d6f" providerId="LiveId" clId="{03350C8F-DED5-4157-8401-F54E84BFC3DB}" dt="2021-03-03T14:08:14.435" v="809" actId="478"/>
          <ac:picMkLst>
            <pc:docMk/>
            <pc:sldMk cId="3076505909" sldId="2119"/>
            <ac:picMk id="8" creationId="{29F198A1-6AA9-4F6A-B47E-E3D414F4C969}"/>
          </ac:picMkLst>
        </pc:picChg>
        <pc:picChg chg="add">
          <ac:chgData name="" userId="053a2980aa240d6f" providerId="LiveId" clId="{03350C8F-DED5-4157-8401-F54E84BFC3DB}" dt="2021-03-03T14:08:15.046" v="810"/>
          <ac:picMkLst>
            <pc:docMk/>
            <pc:sldMk cId="3076505909" sldId="2119"/>
            <ac:picMk id="63" creationId="{CF5121E8-39BA-47D4-A11E-3E9F1A17EFE9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66" creationId="{173D35A4-3DDF-4CD4-ABBE-D8EE343C26F2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67" creationId="{3DD5A703-6CCD-44C5-AD2C-C958511DFB16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68" creationId="{A790CEE2-4056-4071-9040-2E22D561EC23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69" creationId="{B4664923-38CA-4E48-AA0F-DF8CC70221C1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0" creationId="{6CA099A8-2EAD-4225-B711-FBA396912422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1" creationId="{E93C1E73-73A1-4319-90CB-F352B4DE00E6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2" creationId="{B22BD41C-66FA-4562-AB30-EDC51829EEFA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3" creationId="{A192BB20-ADC6-4979-B556-98BC01EF8A84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4" creationId="{FAB838FC-FA20-4896-A510-42DA457D1BB3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5" creationId="{4915C425-3FB8-4A6D-B49B-38C518708461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6" creationId="{8CFE0C16-6330-4290-B751-C035A7C26EF6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7" creationId="{6F13DE51-859A-41DB-9436-9B8AC603A262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8" creationId="{EF71ACDB-A4FA-42E6-9D56-2AF23221A178}"/>
          </ac:picMkLst>
        </pc:picChg>
        <pc:picChg chg="add mod">
          <ac:chgData name="" userId="053a2980aa240d6f" providerId="LiveId" clId="{03350C8F-DED5-4157-8401-F54E84BFC3DB}" dt="2021-03-03T14:08:54.997" v="814" actId="1076"/>
          <ac:picMkLst>
            <pc:docMk/>
            <pc:sldMk cId="3076505909" sldId="2119"/>
            <ac:picMk id="79" creationId="{4CB49F12-1355-450C-85EE-9E98F3AD4EF2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1" creationId="{5EDA49C0-B29E-4971-BE3B-0361C99288A2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2" creationId="{4607AB09-EDA5-4A30-83FB-5DDA49219C4C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3" creationId="{951AF1A6-1E33-4947-AA92-CBB074748615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4" creationId="{055A0492-55B1-4D35-9999-8A2E96821174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5" creationId="{36CDA89B-9510-48CC-81D3-B1166A18FCD8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6" creationId="{3387736F-0F45-43E5-81FF-4C5B471F3B11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7" creationId="{332A21FC-FA55-4F71-8A31-5DB08E0753E2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8" creationId="{8671C19D-52EA-4094-9FB5-28E71BDA598A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89" creationId="{B4C34586-C4BC-455F-B469-4F6973D1EEB3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90" creationId="{DE872ADB-D482-48D4-8536-2C6DBF2CD346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91" creationId="{E1F90E2D-CD59-4362-A22D-EDAEA3AE3B4D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92" creationId="{0FF0C6EE-B8EC-4C2B-ADDC-CFE31D760D28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93" creationId="{1FB93BF7-47B4-4349-8AE1-FF964F8815CB}"/>
          </ac:picMkLst>
        </pc:picChg>
        <pc:picChg chg="add mod">
          <ac:chgData name="" userId="053a2980aa240d6f" providerId="LiveId" clId="{03350C8F-DED5-4157-8401-F54E84BFC3DB}" dt="2021-03-03T14:09:02.516" v="816" actId="1076"/>
          <ac:picMkLst>
            <pc:docMk/>
            <pc:sldMk cId="3076505909" sldId="2119"/>
            <ac:picMk id="94" creationId="{59A4D71C-66E8-42E5-BFA9-D2EC5375C3AD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4" creationId="{2CF18570-7A3D-41AD-85AA-C7C328761613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5" creationId="{1C195034-2FD6-470D-AADA-950220DB6F04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6" creationId="{84B0E307-3901-4D78-AC00-4F66AC028294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7" creationId="{18A45D9D-3E11-4BBB-93E9-C9665423EB3C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8" creationId="{B35BAEE2-F835-4263-9D30-AE454D8391A1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59" creationId="{DC21B31D-FEDB-4DF1-B768-FE1ACA1BF9BE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0" creationId="{84570C18-1ABD-4172-8A43-8EE7E15A651A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1" creationId="{AF6FEB63-C51F-4AC6-BECC-31D3FBB15D6F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2" creationId="{389D8139-A762-45EC-96A5-E912F94FED43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3" creationId="{AF39B4F6-FCED-469B-90E1-61584B58E1BA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4" creationId="{E585D2F3-AFD4-44A8-83BB-BE91B2D9205F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5" creationId="{E004E05A-C445-41C1-87E5-3635554BCC21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6" creationId="{BA0306C3-1880-49B6-AA14-44D51DDCB7F7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67" creationId="{BB3A538B-28C8-4319-ABC3-A4CD07196038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0" creationId="{436F9D33-6EE5-4773-87B0-1FC0C7BBA2B9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1" creationId="{6BF4B2C4-A979-4A2C-81C0-A9D624271D18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2" creationId="{BF145C30-4EA8-4DDD-8880-D8070FD901DE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3" creationId="{04E25FCD-6070-4F66-8B3D-CF9638B370C5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4" creationId="{896E954B-E82B-4F68-A344-F17494C48920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5" creationId="{ED294B79-DC6E-4655-836B-527A4EB3AB31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6" creationId="{CA309CCA-884B-4C87-9177-072830212385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7" creationId="{F0BB72C6-ACCE-4B44-8224-E1C2767E0DF8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8" creationId="{37975DC9-0DF0-4C0A-8104-6F6F924A45E9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79" creationId="{7715D821-6BB2-4024-AFFE-C413552F0E1E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80" creationId="{88F00606-0B46-4074-B386-E912CACBDB57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81" creationId="{79BAB103-D818-4AF4-834F-39B9F6BC0AC1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82" creationId="{CC0C18EA-5AAF-49A7-BCC5-B68492C56C81}"/>
          </ac:picMkLst>
        </pc:picChg>
        <pc:picChg chg="del">
          <ac:chgData name="" userId="053a2980aa240d6f" providerId="LiveId" clId="{03350C8F-DED5-4157-8401-F54E84BFC3DB}" dt="2021-03-03T14:05:13.343" v="787" actId="478"/>
          <ac:picMkLst>
            <pc:docMk/>
            <pc:sldMk cId="3076505909" sldId="2119"/>
            <ac:picMk id="183" creationId="{FB508BF9-1409-4A70-AFFC-3EA6372EF56A}"/>
          </ac:picMkLst>
        </pc:picChg>
        <pc:cxnChg chg="del mod">
          <ac:chgData name="" userId="053a2980aa240d6f" providerId="LiveId" clId="{03350C8F-DED5-4157-8401-F54E84BFC3DB}" dt="2021-03-03T14:05:10.116" v="786" actId="478"/>
          <ac:cxnSpMkLst>
            <pc:docMk/>
            <pc:sldMk cId="3076505909" sldId="2119"/>
            <ac:cxnSpMk id="5" creationId="{A790613C-953D-4012-9EA7-CACC4A4C6F44}"/>
          </ac:cxnSpMkLst>
        </pc:cxnChg>
        <pc:cxnChg chg="add del mod">
          <ac:chgData name="" userId="053a2980aa240d6f" providerId="LiveId" clId="{03350C8F-DED5-4157-8401-F54E84BFC3DB}" dt="2021-03-03T14:05:26.675" v="789" actId="11529"/>
          <ac:cxnSpMkLst>
            <pc:docMk/>
            <pc:sldMk cId="3076505909" sldId="2119"/>
            <ac:cxnSpMk id="9" creationId="{980D9BF1-0F1E-427E-8BC8-EF008D8BB726}"/>
          </ac:cxnSpMkLst>
        </pc:cxnChg>
        <pc:cxnChg chg="del mod">
          <ac:chgData name="" userId="053a2980aa240d6f" providerId="LiveId" clId="{03350C8F-DED5-4157-8401-F54E84BFC3DB}" dt="2021-03-03T14:05:09.171" v="785" actId="478"/>
          <ac:cxnSpMkLst>
            <pc:docMk/>
            <pc:sldMk cId="3076505909" sldId="2119"/>
            <ac:cxnSpMk id="11" creationId="{482EB4A1-0077-4E1E-985D-6FEC301E3857}"/>
          </ac:cxnSpMkLst>
        </pc:cxnChg>
        <pc:cxnChg chg="add mod">
          <ac:chgData name="" userId="053a2980aa240d6f" providerId="LiveId" clId="{03350C8F-DED5-4157-8401-F54E84BFC3DB}" dt="2021-03-03T14:08:33.923" v="811" actId="11529"/>
          <ac:cxnSpMkLst>
            <pc:docMk/>
            <pc:sldMk cId="3076505909" sldId="2119"/>
            <ac:cxnSpMk id="12" creationId="{F66862BA-AEA9-4368-9906-74F879AD6495}"/>
          </ac:cxnSpMkLst>
        </pc:cxnChg>
        <pc:cxnChg chg="add mod">
          <ac:chgData name="" userId="053a2980aa240d6f" providerId="LiveId" clId="{03350C8F-DED5-4157-8401-F54E84BFC3DB}" dt="2021-03-03T14:08:54.997" v="814" actId="1076"/>
          <ac:cxnSpMkLst>
            <pc:docMk/>
            <pc:sldMk cId="3076505909" sldId="2119"/>
            <ac:cxnSpMk id="80" creationId="{67E0CE36-4F11-4707-BF40-0F8589D2A89F}"/>
          </ac:cxnSpMkLst>
        </pc:cxnChg>
        <pc:cxnChg chg="add mod">
          <ac:chgData name="" userId="053a2980aa240d6f" providerId="LiveId" clId="{03350C8F-DED5-4157-8401-F54E84BFC3DB}" dt="2021-03-03T14:09:02.516" v="816" actId="1076"/>
          <ac:cxnSpMkLst>
            <pc:docMk/>
            <pc:sldMk cId="3076505909" sldId="2119"/>
            <ac:cxnSpMk id="95" creationId="{434EF326-CE5F-4145-8909-7D9DD0C8A797}"/>
          </ac:cxnSpMkLst>
        </pc:cxnChg>
        <pc:cxnChg chg="del mod">
          <ac:chgData name="" userId="053a2980aa240d6f" providerId="LiveId" clId="{03350C8F-DED5-4157-8401-F54E84BFC3DB}" dt="2021-03-03T14:05:13.343" v="787" actId="478"/>
          <ac:cxnSpMkLst>
            <pc:docMk/>
            <pc:sldMk cId="3076505909" sldId="2119"/>
            <ac:cxnSpMk id="168" creationId="{BA785C89-CC02-4BFD-9F20-40F5A0CB273D}"/>
          </ac:cxnSpMkLst>
        </pc:cxnChg>
        <pc:cxnChg chg="del mod">
          <ac:chgData name="" userId="053a2980aa240d6f" providerId="LiveId" clId="{03350C8F-DED5-4157-8401-F54E84BFC3DB}" dt="2021-03-03T14:05:13.343" v="787" actId="478"/>
          <ac:cxnSpMkLst>
            <pc:docMk/>
            <pc:sldMk cId="3076505909" sldId="2119"/>
            <ac:cxnSpMk id="169" creationId="{BD2C4188-A80B-47C9-88A5-444AD7BFC154}"/>
          </ac:cxnSpMkLst>
        </pc:cxnChg>
        <pc:cxnChg chg="del mod">
          <ac:chgData name="" userId="053a2980aa240d6f" providerId="LiveId" clId="{03350C8F-DED5-4157-8401-F54E84BFC3DB}" dt="2021-03-03T14:05:13.343" v="787" actId="478"/>
          <ac:cxnSpMkLst>
            <pc:docMk/>
            <pc:sldMk cId="3076505909" sldId="2119"/>
            <ac:cxnSpMk id="184" creationId="{C1DFEA46-BF76-470C-86AB-0E2A5DDC0A56}"/>
          </ac:cxnSpMkLst>
        </pc:cxnChg>
        <pc:cxnChg chg="del mod">
          <ac:chgData name="" userId="053a2980aa240d6f" providerId="LiveId" clId="{03350C8F-DED5-4157-8401-F54E84BFC3DB}" dt="2021-03-03T14:05:13.343" v="787" actId="478"/>
          <ac:cxnSpMkLst>
            <pc:docMk/>
            <pc:sldMk cId="3076505909" sldId="2119"/>
            <ac:cxnSpMk id="185" creationId="{7622F0BE-29A3-47FC-90E1-34B24B4F572E}"/>
          </ac:cxnSpMkLst>
        </pc:cxnChg>
      </pc:sldChg>
      <pc:sldChg chg="addSp delSp modSp add">
        <pc:chgData name="" userId="053a2980aa240d6f" providerId="LiveId" clId="{03350C8F-DED5-4157-8401-F54E84BFC3DB}" dt="2021-03-03T14:10:29.771" v="834" actId="20577"/>
        <pc:sldMkLst>
          <pc:docMk/>
          <pc:sldMk cId="1098011811" sldId="2120"/>
        </pc:sldMkLst>
        <pc:spChg chg="mod">
          <ac:chgData name="" userId="053a2980aa240d6f" providerId="LiveId" clId="{03350C8F-DED5-4157-8401-F54E84BFC3DB}" dt="2021-03-03T14:10:29.771" v="834" actId="20577"/>
          <ac:spMkLst>
            <pc:docMk/>
            <pc:sldMk cId="1098011811" sldId="2120"/>
            <ac:spMk id="146" creationId="{53C9E002-C0EC-4134-8C61-3711B7614F7D}"/>
          </ac:spMkLst>
        </pc:sp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66" creationId="{173D35A4-3DDF-4CD4-ABBE-D8EE343C26F2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67" creationId="{3DD5A703-6CCD-44C5-AD2C-C958511DFB16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68" creationId="{A790CEE2-4056-4071-9040-2E22D561EC23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69" creationId="{B4664923-38CA-4E48-AA0F-DF8CC70221C1}"/>
          </ac:picMkLst>
        </pc:picChg>
        <pc:picChg chg="add del">
          <ac:chgData name="" userId="053a2980aa240d6f" providerId="LiveId" clId="{03350C8F-DED5-4157-8401-F54E84BFC3DB}" dt="2021-03-03T14:09:55.891" v="827" actId="478"/>
          <ac:picMkLst>
            <pc:docMk/>
            <pc:sldMk cId="1098011811" sldId="2120"/>
            <ac:picMk id="70" creationId="{6CA099A8-2EAD-4225-B711-FBA396912422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1" creationId="{E93C1E73-73A1-4319-90CB-F352B4DE00E6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2" creationId="{B22BD41C-66FA-4562-AB30-EDC51829EEFA}"/>
          </ac:picMkLst>
        </pc:picChg>
        <pc:picChg chg="add del">
          <ac:chgData name="" userId="053a2980aa240d6f" providerId="LiveId" clId="{03350C8F-DED5-4157-8401-F54E84BFC3DB}" dt="2021-03-03T14:09:55.420" v="826" actId="478"/>
          <ac:picMkLst>
            <pc:docMk/>
            <pc:sldMk cId="1098011811" sldId="2120"/>
            <ac:picMk id="73" creationId="{A192BB20-ADC6-4979-B556-98BC01EF8A84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4" creationId="{FAB838FC-FA20-4896-A510-42DA457D1BB3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5" creationId="{4915C425-3FB8-4A6D-B49B-38C518708461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6" creationId="{8CFE0C16-6330-4290-B751-C035A7C26EF6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7" creationId="{6F13DE51-859A-41DB-9436-9B8AC603A262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8" creationId="{EF71ACDB-A4FA-42E6-9D56-2AF23221A178}"/>
          </ac:picMkLst>
        </pc:picChg>
        <pc:picChg chg="add del">
          <ac:chgData name="" userId="053a2980aa240d6f" providerId="LiveId" clId="{03350C8F-DED5-4157-8401-F54E84BFC3DB}" dt="2021-03-03T14:09:56.252" v="828" actId="478"/>
          <ac:picMkLst>
            <pc:docMk/>
            <pc:sldMk cId="1098011811" sldId="2120"/>
            <ac:picMk id="79" creationId="{4CB49F12-1355-450C-85EE-9E98F3AD4EF2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1" creationId="{5EDA49C0-B29E-4971-BE3B-0361C99288A2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2" creationId="{4607AB09-EDA5-4A30-83FB-5DDA49219C4C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3" creationId="{951AF1A6-1E33-4947-AA92-CBB074748615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4" creationId="{055A0492-55B1-4D35-9999-8A2E96821174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5" creationId="{36CDA89B-9510-48CC-81D3-B1166A18FCD8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6" creationId="{3387736F-0F45-43E5-81FF-4C5B471F3B11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7" creationId="{332A21FC-FA55-4F71-8A31-5DB08E0753E2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8" creationId="{8671C19D-52EA-4094-9FB5-28E71BDA598A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89" creationId="{B4C34586-C4BC-455F-B469-4F6973D1EEB3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90" creationId="{DE872ADB-D482-48D4-8536-2C6DBF2CD346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91" creationId="{E1F90E2D-CD59-4362-A22D-EDAEA3AE3B4D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92" creationId="{0FF0C6EE-B8EC-4C2B-ADDC-CFE31D760D28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93" creationId="{1FB93BF7-47B4-4349-8AE1-FF964F8815CB}"/>
          </ac:picMkLst>
        </pc:picChg>
        <pc:picChg chg="add del">
          <ac:chgData name="" userId="053a2980aa240d6f" providerId="LiveId" clId="{03350C8F-DED5-4157-8401-F54E84BFC3DB}" dt="2021-03-03T14:09:55.060" v="825" actId="478"/>
          <ac:picMkLst>
            <pc:docMk/>
            <pc:sldMk cId="1098011811" sldId="2120"/>
            <ac:picMk id="94" creationId="{59A4D71C-66E8-42E5-BFA9-D2EC5375C3AD}"/>
          </ac:picMkLst>
        </pc:picChg>
        <pc:cxnChg chg="add mod">
          <ac:chgData name="" userId="053a2980aa240d6f" providerId="LiveId" clId="{03350C8F-DED5-4157-8401-F54E84BFC3DB}" dt="2021-03-03T14:10:05.267" v="829" actId="11529"/>
          <ac:cxnSpMkLst>
            <pc:docMk/>
            <pc:sldMk cId="1098011811" sldId="2120"/>
            <ac:cxnSpMk id="5" creationId="{9C9D354A-2D08-463F-AFC4-498C40C5DAB9}"/>
          </ac:cxnSpMkLst>
        </pc:cxnChg>
        <pc:cxnChg chg="add mod">
          <ac:chgData name="" userId="053a2980aa240d6f" providerId="LiveId" clId="{03350C8F-DED5-4157-8401-F54E84BFC3DB}" dt="2021-03-03T14:10:09.372" v="830" actId="11529"/>
          <ac:cxnSpMkLst>
            <pc:docMk/>
            <pc:sldMk cId="1098011811" sldId="2120"/>
            <ac:cxnSpMk id="9" creationId="{F2D2DD25-504F-4825-A12C-92BBED746AD0}"/>
          </ac:cxnSpMkLst>
        </pc:cxnChg>
        <pc:cxnChg chg="add mod">
          <ac:chgData name="" userId="053a2980aa240d6f" providerId="LiveId" clId="{03350C8F-DED5-4157-8401-F54E84BFC3DB}" dt="2021-03-03T14:10:13.341" v="831" actId="11529"/>
          <ac:cxnSpMkLst>
            <pc:docMk/>
            <pc:sldMk cId="1098011811" sldId="2120"/>
            <ac:cxnSpMk id="11" creationId="{30D0B76E-4A39-4CB0-883A-38D42564B6AA}"/>
          </ac:cxnSpMkLst>
        </pc:cxnChg>
        <pc:cxnChg chg="del mod">
          <ac:chgData name="" userId="053a2980aa240d6f" providerId="LiveId" clId="{03350C8F-DED5-4157-8401-F54E84BFC3DB}" dt="2021-03-03T14:09:30.019" v="818" actId="478"/>
          <ac:cxnSpMkLst>
            <pc:docMk/>
            <pc:sldMk cId="1098011811" sldId="2120"/>
            <ac:cxnSpMk id="12" creationId="{F66862BA-AEA9-4368-9906-74F879AD6495}"/>
          </ac:cxnSpMkLst>
        </pc:cxnChg>
        <pc:cxnChg chg="del mod">
          <ac:chgData name="" userId="053a2980aa240d6f" providerId="LiveId" clId="{03350C8F-DED5-4157-8401-F54E84BFC3DB}" dt="2021-03-03T14:09:30.859" v="819" actId="478"/>
          <ac:cxnSpMkLst>
            <pc:docMk/>
            <pc:sldMk cId="1098011811" sldId="2120"/>
            <ac:cxnSpMk id="80" creationId="{67E0CE36-4F11-4707-BF40-0F8589D2A89F}"/>
          </ac:cxnSpMkLst>
        </pc:cxnChg>
        <pc:cxnChg chg="del mod">
          <ac:chgData name="" userId="053a2980aa240d6f" providerId="LiveId" clId="{03350C8F-DED5-4157-8401-F54E84BFC3DB}" dt="2021-03-03T14:09:31.819" v="820" actId="478"/>
          <ac:cxnSpMkLst>
            <pc:docMk/>
            <pc:sldMk cId="1098011811" sldId="2120"/>
            <ac:cxnSpMk id="95" creationId="{434EF326-CE5F-4145-8909-7D9DD0C8A797}"/>
          </ac:cxnSpMkLst>
        </pc:cxnChg>
      </pc:sldChg>
      <pc:sldChg chg="addSp delSp modSp add">
        <pc:chgData name="" userId="053a2980aa240d6f" providerId="LiveId" clId="{03350C8F-DED5-4157-8401-F54E84BFC3DB}" dt="2021-03-03T14:12:13.563" v="848" actId="20577"/>
        <pc:sldMkLst>
          <pc:docMk/>
          <pc:sldMk cId="2602427623" sldId="2121"/>
        </pc:sldMkLst>
        <pc:spChg chg="mod">
          <ac:chgData name="" userId="053a2980aa240d6f" providerId="LiveId" clId="{03350C8F-DED5-4157-8401-F54E84BFC3DB}" dt="2021-03-03T14:12:13.563" v="848" actId="20577"/>
          <ac:spMkLst>
            <pc:docMk/>
            <pc:sldMk cId="2602427623" sldId="2121"/>
            <ac:spMk id="146" creationId="{53C9E002-C0EC-4134-8C61-3711B7614F7D}"/>
          </ac:spMkLst>
        </pc:spChg>
        <pc:cxnChg chg="del mod">
          <ac:chgData name="" userId="053a2980aa240d6f" providerId="LiveId" clId="{03350C8F-DED5-4157-8401-F54E84BFC3DB}" dt="2021-03-03T14:11:25.035" v="840" actId="478"/>
          <ac:cxnSpMkLst>
            <pc:docMk/>
            <pc:sldMk cId="2602427623" sldId="2121"/>
            <ac:cxnSpMk id="5" creationId="{9C9D354A-2D08-463F-AFC4-498C40C5DAB9}"/>
          </ac:cxnSpMkLst>
        </pc:cxnChg>
        <pc:cxnChg chg="add mod">
          <ac:chgData name="" userId="053a2980aa240d6f" providerId="LiveId" clId="{03350C8F-DED5-4157-8401-F54E84BFC3DB}" dt="2021-03-03T14:11:43.994" v="843" actId="11529"/>
          <ac:cxnSpMkLst>
            <pc:docMk/>
            <pc:sldMk cId="2602427623" sldId="2121"/>
            <ac:cxnSpMk id="8" creationId="{50B95170-6935-4F03-A2EC-B07D39BF3EDE}"/>
          </ac:cxnSpMkLst>
        </pc:cxnChg>
        <pc:cxnChg chg="del mod">
          <ac:chgData name="" userId="053a2980aa240d6f" providerId="LiveId" clId="{03350C8F-DED5-4157-8401-F54E84BFC3DB}" dt="2021-03-03T14:11:25.779" v="841" actId="478"/>
          <ac:cxnSpMkLst>
            <pc:docMk/>
            <pc:sldMk cId="2602427623" sldId="2121"/>
            <ac:cxnSpMk id="9" creationId="{F2D2DD25-504F-4825-A12C-92BBED746AD0}"/>
          </ac:cxnSpMkLst>
        </pc:cxnChg>
        <pc:cxnChg chg="del mod">
          <ac:chgData name="" userId="053a2980aa240d6f" providerId="LiveId" clId="{03350C8F-DED5-4157-8401-F54E84BFC3DB}" dt="2021-03-03T14:11:26.357" v="842" actId="478"/>
          <ac:cxnSpMkLst>
            <pc:docMk/>
            <pc:sldMk cId="2602427623" sldId="2121"/>
            <ac:cxnSpMk id="11" creationId="{30D0B76E-4A39-4CB0-883A-38D42564B6AA}"/>
          </ac:cxnSpMkLst>
        </pc:cxnChg>
        <pc:cxnChg chg="add mod">
          <ac:chgData name="" userId="053a2980aa240d6f" providerId="LiveId" clId="{03350C8F-DED5-4157-8401-F54E84BFC3DB}" dt="2021-03-03T14:11:51.562" v="844" actId="11529"/>
          <ac:cxnSpMkLst>
            <pc:docMk/>
            <pc:sldMk cId="2602427623" sldId="2121"/>
            <ac:cxnSpMk id="12" creationId="{7CAA3E54-DF3C-4864-9DDC-400330F13AD5}"/>
          </ac:cxnSpMkLst>
        </pc:cxnChg>
        <pc:cxnChg chg="add mod">
          <ac:chgData name="" userId="053a2980aa240d6f" providerId="LiveId" clId="{03350C8F-DED5-4157-8401-F54E84BFC3DB}" dt="2021-03-03T14:11:57.964" v="845" actId="11529"/>
          <ac:cxnSpMkLst>
            <pc:docMk/>
            <pc:sldMk cId="2602427623" sldId="2121"/>
            <ac:cxnSpMk id="17" creationId="{DBB214CA-C3A4-4423-8536-4AF3EB988887}"/>
          </ac:cxnSpMkLst>
        </pc:cxnChg>
      </pc:sldChg>
      <pc:sldChg chg="addSp delSp modSp add">
        <pc:chgData name="" userId="053a2980aa240d6f" providerId="LiveId" clId="{03350C8F-DED5-4157-8401-F54E84BFC3DB}" dt="2021-03-03T14:16:39.636" v="893"/>
        <pc:sldMkLst>
          <pc:docMk/>
          <pc:sldMk cId="2553062381" sldId="2122"/>
        </pc:sldMkLst>
        <pc:spChg chg="mod">
          <ac:chgData name="" userId="053a2980aa240d6f" providerId="LiveId" clId="{03350C8F-DED5-4157-8401-F54E84BFC3DB}" dt="2021-03-03T14:16:39.636" v="893"/>
          <ac:spMkLst>
            <pc:docMk/>
            <pc:sldMk cId="2553062381" sldId="2122"/>
            <ac:spMk id="146" creationId="{53C9E002-C0EC-4134-8C61-3711B7614F7D}"/>
          </ac:spMkLst>
        </pc:sp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66" creationId="{173D35A4-3DDF-4CD4-ABBE-D8EE343C26F2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67" creationId="{3DD5A703-6CCD-44C5-AD2C-C958511DFB16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68" creationId="{A790CEE2-4056-4071-9040-2E22D561EC23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69" creationId="{B4664923-38CA-4E48-AA0F-DF8CC70221C1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0" creationId="{6CA099A8-2EAD-4225-B711-FBA396912422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1" creationId="{E93C1E73-73A1-4319-90CB-F352B4DE00E6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2" creationId="{B22BD41C-66FA-4562-AB30-EDC51829EEFA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3" creationId="{A192BB20-ADC6-4979-B556-98BC01EF8A84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4" creationId="{FAB838FC-FA20-4896-A510-42DA457D1BB3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5" creationId="{4915C425-3FB8-4A6D-B49B-38C518708461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6" creationId="{8CFE0C16-6330-4290-B751-C035A7C26EF6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7" creationId="{6F13DE51-859A-41DB-9436-9B8AC603A262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8" creationId="{EF71ACDB-A4FA-42E6-9D56-2AF23221A178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79" creationId="{4CB49F12-1355-450C-85EE-9E98F3AD4EF2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80" creationId="{E269CC70-26FF-45FA-92E6-FDCECF8BBBB6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1" creationId="{5EDA49C0-B29E-4971-BE3B-0361C99288A2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2" creationId="{4607AB09-EDA5-4A30-83FB-5DDA49219C4C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3" creationId="{951AF1A6-1E33-4947-AA92-CBB074748615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4" creationId="{055A0492-55B1-4D35-9999-8A2E96821174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5" creationId="{36CDA89B-9510-48CC-81D3-B1166A18FCD8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6" creationId="{3387736F-0F45-43E5-81FF-4C5B471F3B11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7" creationId="{332A21FC-FA55-4F71-8A31-5DB08E0753E2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8" creationId="{8671C19D-52EA-4094-9FB5-28E71BDA598A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89" creationId="{B4C34586-C4BC-455F-B469-4F6973D1EEB3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90" creationId="{DE872ADB-D482-48D4-8536-2C6DBF2CD346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91" creationId="{E1F90E2D-CD59-4362-A22D-EDAEA3AE3B4D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92" creationId="{0FF0C6EE-B8EC-4C2B-ADDC-CFE31D760D28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93" creationId="{1FB93BF7-47B4-4349-8AE1-FF964F8815CB}"/>
          </ac:picMkLst>
        </pc:picChg>
        <pc:picChg chg="del">
          <ac:chgData name="" userId="053a2980aa240d6f" providerId="LiveId" clId="{03350C8F-DED5-4157-8401-F54E84BFC3DB}" dt="2021-03-03T14:13:50.591" v="859" actId="478"/>
          <ac:picMkLst>
            <pc:docMk/>
            <pc:sldMk cId="2553062381" sldId="2122"/>
            <ac:picMk id="94" creationId="{59A4D71C-66E8-42E5-BFA9-D2EC5375C3AD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95" creationId="{A870FB0F-860E-490C-98A5-4496FFFB4857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96" creationId="{FCBFF36E-EF02-4CD9-A511-F14DC5FDFFC7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97" creationId="{1D581E1B-A414-483E-BC8F-2365DDB43873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98" creationId="{85F1069C-6ACA-40D8-8275-07C592240F8B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99" creationId="{CED51B4D-35DE-47DC-9133-AED0CBBE41C8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0" creationId="{40766A3D-DF15-4517-AB4D-34E39CAAC188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1" creationId="{0C35DD68-6863-49F9-B652-A2DA3C6ACAE9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2" creationId="{0D79BEA2-D001-45C9-B526-1F5020B65B9C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3" creationId="{D2B0B9CD-D871-46AC-9199-45C929A4C638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4" creationId="{90B030EE-6AD9-4CC6-A6E7-1FBEFA1FE045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5" creationId="{44BE47A6-5628-47D0-B137-31FAEE21EF6B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6" creationId="{45EBFD99-4E1F-461A-B369-B22717E33137}"/>
          </ac:picMkLst>
        </pc:picChg>
        <pc:picChg chg="add mod">
          <ac:chgData name="" userId="053a2980aa240d6f" providerId="LiveId" clId="{03350C8F-DED5-4157-8401-F54E84BFC3DB}" dt="2021-03-03T14:14:01.117" v="861" actId="1076"/>
          <ac:picMkLst>
            <pc:docMk/>
            <pc:sldMk cId="2553062381" sldId="2122"/>
            <ac:picMk id="107" creationId="{399B77C4-4F2C-4602-834E-3202D3BB070D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2" creationId="{CA203B40-70DA-44BE-BFC5-247B00DD8F68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3" creationId="{22811F50-AE33-4ADA-A530-118AECDED599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4" creationId="{37C00AED-A6B2-45CB-B850-A4729BC57025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5" creationId="{D0EBAE76-A2DA-4E59-9A57-0D1654F6A279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6" creationId="{54251F97-72C8-4F6D-A06F-064B49FDB7B8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7" creationId="{FE36EA27-9095-4EF1-9806-29A3F9B143F9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8" creationId="{129F0746-2388-44EE-AD64-AD10EC97DE04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19" creationId="{9763937A-F243-4D61-92F6-AC3D6CEF856A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0" creationId="{7BDC1D35-4F4B-48FC-AD54-391A952CC0FB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1" creationId="{81A13B7F-743F-4981-8154-32A3A7E1EDF4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2" creationId="{5A6CBAC4-C779-4264-B7A7-C6FD3BF402A4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3" creationId="{55955A3D-1098-4D2D-9DE1-7E1AFE2EC091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4" creationId="{B975D43E-1223-4443-A8D3-8F8066EC1046}"/>
          </ac:picMkLst>
        </pc:picChg>
        <pc:picChg chg="add mod">
          <ac:chgData name="" userId="053a2980aa240d6f" providerId="LiveId" clId="{03350C8F-DED5-4157-8401-F54E84BFC3DB}" dt="2021-03-03T14:14:22.015" v="863" actId="1076"/>
          <ac:picMkLst>
            <pc:docMk/>
            <pc:sldMk cId="2553062381" sldId="2122"/>
            <ac:picMk id="125" creationId="{4FB6253A-BAE7-4CA7-857E-07301D073D43}"/>
          </ac:picMkLst>
        </pc:picChg>
        <pc:cxnChg chg="add mod">
          <ac:chgData name="" userId="053a2980aa240d6f" providerId="LiveId" clId="{03350C8F-DED5-4157-8401-F54E84BFC3DB}" dt="2021-03-03T14:12:45.539" v="853" actId="11529"/>
          <ac:cxnSpMkLst>
            <pc:docMk/>
            <pc:sldMk cId="2553062381" sldId="2122"/>
            <ac:cxnSpMk id="5" creationId="{BC3E3A1F-DED1-44FF-8451-65A26E84E905}"/>
          </ac:cxnSpMkLst>
        </pc:cxnChg>
        <pc:cxnChg chg="del mod">
          <ac:chgData name="" userId="053a2980aa240d6f" providerId="LiveId" clId="{03350C8F-DED5-4157-8401-F54E84BFC3DB}" dt="2021-03-03T14:12:37.442" v="850" actId="478"/>
          <ac:cxnSpMkLst>
            <pc:docMk/>
            <pc:sldMk cId="2553062381" sldId="2122"/>
            <ac:cxnSpMk id="8" creationId="{50B95170-6935-4F03-A2EC-B07D39BF3EDE}"/>
          </ac:cxnSpMkLst>
        </pc:cxnChg>
        <pc:cxnChg chg="add mod">
          <ac:chgData name="" userId="053a2980aa240d6f" providerId="LiveId" clId="{03350C8F-DED5-4157-8401-F54E84BFC3DB}" dt="2021-03-03T14:13:12.309" v="854" actId="11529"/>
          <ac:cxnSpMkLst>
            <pc:docMk/>
            <pc:sldMk cId="2553062381" sldId="2122"/>
            <ac:cxnSpMk id="10" creationId="{437B75C6-9257-4EA9-8849-2A055119D33A}"/>
          </ac:cxnSpMkLst>
        </pc:cxnChg>
        <pc:cxnChg chg="del mod">
          <ac:chgData name="" userId="053a2980aa240d6f" providerId="LiveId" clId="{03350C8F-DED5-4157-8401-F54E84BFC3DB}" dt="2021-03-03T14:12:38.163" v="851" actId="478"/>
          <ac:cxnSpMkLst>
            <pc:docMk/>
            <pc:sldMk cId="2553062381" sldId="2122"/>
            <ac:cxnSpMk id="12" creationId="{7CAA3E54-DF3C-4864-9DDC-400330F13AD5}"/>
          </ac:cxnSpMkLst>
        </pc:cxnChg>
        <pc:cxnChg chg="add del mod">
          <ac:chgData name="" userId="053a2980aa240d6f" providerId="LiveId" clId="{03350C8F-DED5-4157-8401-F54E84BFC3DB}" dt="2021-03-03T14:15:14.314" v="872" actId="478"/>
          <ac:cxnSpMkLst>
            <pc:docMk/>
            <pc:sldMk cId="2553062381" sldId="2122"/>
            <ac:cxnSpMk id="13" creationId="{A21C0A17-B7BF-44E0-BE43-9A62FD337F32}"/>
          </ac:cxnSpMkLst>
        </pc:cxnChg>
        <pc:cxnChg chg="del mod">
          <ac:chgData name="" userId="053a2980aa240d6f" providerId="LiveId" clId="{03350C8F-DED5-4157-8401-F54E84BFC3DB}" dt="2021-03-03T14:12:38.628" v="852" actId="478"/>
          <ac:cxnSpMkLst>
            <pc:docMk/>
            <pc:sldMk cId="2553062381" sldId="2122"/>
            <ac:cxnSpMk id="17" creationId="{DBB214CA-C3A4-4423-8536-4AF3EB988887}"/>
          </ac:cxnSpMkLst>
        </pc:cxnChg>
        <pc:cxnChg chg="add del mod">
          <ac:chgData name="" userId="053a2980aa240d6f" providerId="LiveId" clId="{03350C8F-DED5-4157-8401-F54E84BFC3DB}" dt="2021-03-03T14:15:15.148" v="873" actId="478"/>
          <ac:cxnSpMkLst>
            <pc:docMk/>
            <pc:sldMk cId="2553062381" sldId="2122"/>
            <ac:cxnSpMk id="19" creationId="{12E2B48A-16E3-4D66-84C6-958BE4663556}"/>
          </ac:cxnSpMkLst>
        </pc:cxnChg>
        <pc:cxnChg chg="add del mod">
          <ac:chgData name="" userId="053a2980aa240d6f" providerId="LiveId" clId="{03350C8F-DED5-4157-8401-F54E84BFC3DB}" dt="2021-03-03T14:13:35.427" v="858" actId="478"/>
          <ac:cxnSpMkLst>
            <pc:docMk/>
            <pc:sldMk cId="2553062381" sldId="2122"/>
            <ac:cxnSpMk id="21" creationId="{851AD4F0-BFB7-413F-A8F9-BEECBFBD3920}"/>
          </ac:cxnSpMkLst>
        </pc:cxnChg>
        <pc:cxnChg chg="add mod">
          <ac:chgData name="" userId="053a2980aa240d6f" providerId="LiveId" clId="{03350C8F-DED5-4157-8401-F54E84BFC3DB}" dt="2021-03-03T14:14:01.117" v="861" actId="1076"/>
          <ac:cxnSpMkLst>
            <pc:docMk/>
            <pc:sldMk cId="2553062381" sldId="2122"/>
            <ac:cxnSpMk id="108" creationId="{4B81AA35-AF17-4250-953E-B814C49A084D}"/>
          </ac:cxnSpMkLst>
        </pc:cxnChg>
        <pc:cxnChg chg="add mod">
          <ac:chgData name="" userId="053a2980aa240d6f" providerId="LiveId" clId="{03350C8F-DED5-4157-8401-F54E84BFC3DB}" dt="2021-03-03T14:14:01.117" v="861" actId="1076"/>
          <ac:cxnSpMkLst>
            <pc:docMk/>
            <pc:sldMk cId="2553062381" sldId="2122"/>
            <ac:cxnSpMk id="109" creationId="{F2821AC1-1F12-4A7A-9487-9F9E592478A2}"/>
          </ac:cxnSpMkLst>
        </pc:cxnChg>
        <pc:cxnChg chg="add del mod">
          <ac:chgData name="" userId="053a2980aa240d6f" providerId="LiveId" clId="{03350C8F-DED5-4157-8401-F54E84BFC3DB}" dt="2021-03-03T14:15:28.547" v="874" actId="478"/>
          <ac:cxnSpMkLst>
            <pc:docMk/>
            <pc:sldMk cId="2553062381" sldId="2122"/>
            <ac:cxnSpMk id="110" creationId="{A0D3672D-90AC-4CA8-B292-CD7DD1D9F884}"/>
          </ac:cxnSpMkLst>
        </pc:cxnChg>
        <pc:cxnChg chg="add del mod">
          <ac:chgData name="" userId="053a2980aa240d6f" providerId="LiveId" clId="{03350C8F-DED5-4157-8401-F54E84BFC3DB}" dt="2021-03-03T14:15:29.276" v="875" actId="478"/>
          <ac:cxnSpMkLst>
            <pc:docMk/>
            <pc:sldMk cId="2553062381" sldId="2122"/>
            <ac:cxnSpMk id="111" creationId="{6E9EC032-4A48-46B9-A2EC-318685BF7F01}"/>
          </ac:cxnSpMkLst>
        </pc:cxnChg>
        <pc:cxnChg chg="add mod">
          <ac:chgData name="" userId="053a2980aa240d6f" providerId="LiveId" clId="{03350C8F-DED5-4157-8401-F54E84BFC3DB}" dt="2021-03-03T14:14:22.015" v="863" actId="1076"/>
          <ac:cxnSpMkLst>
            <pc:docMk/>
            <pc:sldMk cId="2553062381" sldId="2122"/>
            <ac:cxnSpMk id="126" creationId="{056C4F16-B732-446F-9621-AAD9D22843BC}"/>
          </ac:cxnSpMkLst>
        </pc:cxnChg>
        <pc:cxnChg chg="add mod">
          <ac:chgData name="" userId="053a2980aa240d6f" providerId="LiveId" clId="{03350C8F-DED5-4157-8401-F54E84BFC3DB}" dt="2021-03-03T14:14:22.015" v="863" actId="1076"/>
          <ac:cxnSpMkLst>
            <pc:docMk/>
            <pc:sldMk cId="2553062381" sldId="2122"/>
            <ac:cxnSpMk id="127" creationId="{C56B614D-B734-4A92-93DC-E1AA93C106C9}"/>
          </ac:cxnSpMkLst>
        </pc:cxnChg>
        <pc:cxnChg chg="add del mod">
          <ac:chgData name="" userId="053a2980aa240d6f" providerId="LiveId" clId="{03350C8F-DED5-4157-8401-F54E84BFC3DB}" dt="2021-03-03T14:15:30.322" v="876" actId="478"/>
          <ac:cxnSpMkLst>
            <pc:docMk/>
            <pc:sldMk cId="2553062381" sldId="2122"/>
            <ac:cxnSpMk id="128" creationId="{E0754E2A-112A-451A-AE09-6D76F6CD3D57}"/>
          </ac:cxnSpMkLst>
        </pc:cxnChg>
        <pc:cxnChg chg="add del mod">
          <ac:chgData name="" userId="053a2980aa240d6f" providerId="LiveId" clId="{03350C8F-DED5-4157-8401-F54E84BFC3DB}" dt="2021-03-03T14:15:31.012" v="877" actId="478"/>
          <ac:cxnSpMkLst>
            <pc:docMk/>
            <pc:sldMk cId="2553062381" sldId="2122"/>
            <ac:cxnSpMk id="129" creationId="{F9221840-A6F1-4D61-828D-DBF265EC558A}"/>
          </ac:cxnSpMkLst>
        </pc:cxnChg>
      </pc:sldChg>
      <pc:sldChg chg="addSp delSp modSp add">
        <pc:chgData name="" userId="053a2980aa240d6f" providerId="LiveId" clId="{03350C8F-DED5-4157-8401-F54E84BFC3DB}" dt="2021-03-03T14:16:42.726" v="896"/>
        <pc:sldMkLst>
          <pc:docMk/>
          <pc:sldMk cId="2092579244" sldId="2123"/>
        </pc:sldMkLst>
        <pc:spChg chg="mod">
          <ac:chgData name="" userId="053a2980aa240d6f" providerId="LiveId" clId="{03350C8F-DED5-4157-8401-F54E84BFC3DB}" dt="2021-03-03T14:16:42.726" v="896"/>
          <ac:spMkLst>
            <pc:docMk/>
            <pc:sldMk cId="2092579244" sldId="2123"/>
            <ac:spMk id="146" creationId="{53C9E002-C0EC-4134-8C61-3711B7614F7D}"/>
          </ac:spMkLst>
        </pc:sp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3" creationId="{62CE2BCE-90A8-453B-A924-9103F08F9A82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4" creationId="{2D51C5F3-8ED3-4E53-96AD-4143E4D9A4AA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5" creationId="{0FECD860-70CB-436D-AECA-AC063F466CEB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6" creationId="{C7E5ED2E-663A-4EB0-80E4-33A21E3227A4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7" creationId="{A9A6580D-3DD4-43C3-829A-A376ADBF2F8C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8" creationId="{8EE0E236-231F-4A51-8E32-6CE664859BE4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79" creationId="{7279E1BF-44E2-4BC7-8165-75C2744E0F30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80" creationId="{E269CC70-26FF-45FA-92E6-FDCECF8BBBB6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1" creationId="{29356FF3-5F74-4CD7-BD80-B1952D051F30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2" creationId="{B5419BDD-73C4-45F4-B17F-DE24DC4EDB39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3" creationId="{0D0DEA6F-8EA1-404B-9A8E-D84E9F0A79CE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4" creationId="{C8FCAAD0-EF2B-4575-ABE3-51A2790886EB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5" creationId="{A93C7055-A236-4BE4-A6A1-A24E4DFBEE79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6" creationId="{10F62823-8D23-47D2-AFF1-F25B5A5CDCA6}"/>
          </ac:picMkLst>
        </pc:picChg>
        <pc:picChg chg="add mod">
          <ac:chgData name="" userId="053a2980aa240d6f" providerId="LiveId" clId="{03350C8F-DED5-4157-8401-F54E84BFC3DB}" dt="2021-03-03T14:16:18.957" v="887" actId="1076"/>
          <ac:picMkLst>
            <pc:docMk/>
            <pc:sldMk cId="2092579244" sldId="2123"/>
            <ac:picMk id="87" creationId="{92316BDD-3B15-4D26-8B5F-A5A3568C1001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90" creationId="{9099F984-8396-46E1-A429-E9B176019E9D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91" creationId="{94126133-B070-40E7-997E-BF3DABFB7779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92" creationId="{42F66ECD-9BDD-41A5-BE96-3363FAC2F410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93" creationId="{20C5158F-D549-4D96-9F47-F9D45D68C711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94" creationId="{96C38AD8-BE7C-402B-94C8-63E0D48865ED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95" creationId="{A870FB0F-860E-490C-98A5-4496FFFB4857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96" creationId="{FCBFF36E-EF02-4CD9-A511-F14DC5FDFFC7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97" creationId="{1D581E1B-A414-483E-BC8F-2365DDB43873}"/>
          </ac:picMkLst>
        </pc:picChg>
        <pc:picChg chg="del">
          <ac:chgData name="" userId="053a2980aa240d6f" providerId="LiveId" clId="{03350C8F-DED5-4157-8401-F54E84BFC3DB}" dt="2021-03-03T14:16:04.194" v="882" actId="478"/>
          <ac:picMkLst>
            <pc:docMk/>
            <pc:sldMk cId="2092579244" sldId="2123"/>
            <ac:picMk id="98" creationId="{85F1069C-6ACA-40D8-8275-07C592240F8B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99" creationId="{CED51B4D-35DE-47DC-9133-AED0CBBE41C8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0" creationId="{40766A3D-DF15-4517-AB4D-34E39CAAC188}"/>
          </ac:picMkLst>
        </pc:picChg>
        <pc:picChg chg="del">
          <ac:chgData name="" userId="053a2980aa240d6f" providerId="LiveId" clId="{03350C8F-DED5-4157-8401-F54E84BFC3DB}" dt="2021-03-03T14:16:04.684" v="883" actId="478"/>
          <ac:picMkLst>
            <pc:docMk/>
            <pc:sldMk cId="2092579244" sldId="2123"/>
            <ac:picMk id="101" creationId="{0C35DD68-6863-49F9-B652-A2DA3C6ACAE9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2" creationId="{0D79BEA2-D001-45C9-B526-1F5020B65B9C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3" creationId="{D2B0B9CD-D871-46AC-9199-45C929A4C638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4" creationId="{90B030EE-6AD9-4CC6-A6E7-1FBEFA1FE045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5" creationId="{44BE47A6-5628-47D0-B137-31FAEE21EF6B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6" creationId="{45EBFD99-4E1F-461A-B369-B22717E33137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07" creationId="{399B77C4-4F2C-4602-834E-3202D3BB070D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2" creationId="{CA203B40-70DA-44BE-BFC5-247B00DD8F68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3" creationId="{22811F50-AE33-4ADA-A530-118AECDED599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4" creationId="{37C00AED-A6B2-45CB-B850-A4729BC57025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5" creationId="{D0EBAE76-A2DA-4E59-9A57-0D1654F6A279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6" creationId="{54251F97-72C8-4F6D-A06F-064B49FDB7B8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7" creationId="{FE36EA27-9095-4EF1-9806-29A3F9B143F9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8" creationId="{129F0746-2388-44EE-AD64-AD10EC97DE04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19" creationId="{9763937A-F243-4D61-92F6-AC3D6CEF856A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0" creationId="{7BDC1D35-4F4B-48FC-AD54-391A952CC0FB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1" creationId="{81A13B7F-743F-4981-8154-32A3A7E1EDF4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2" creationId="{5A6CBAC4-C779-4264-B7A7-C6FD3BF402A4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3" creationId="{55955A3D-1098-4D2D-9DE1-7E1AFE2EC091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4" creationId="{B975D43E-1223-4443-A8D3-8F8066EC1046}"/>
          </ac:picMkLst>
        </pc:picChg>
        <pc:picChg chg="del">
          <ac:chgData name="" userId="053a2980aa240d6f" providerId="LiveId" clId="{03350C8F-DED5-4157-8401-F54E84BFC3DB}" dt="2021-03-03T14:14:49.456" v="871" actId="478"/>
          <ac:picMkLst>
            <pc:docMk/>
            <pc:sldMk cId="2092579244" sldId="2123"/>
            <ac:picMk id="125" creationId="{4FB6253A-BAE7-4CA7-857E-07301D073D43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0" creationId="{F64DD8BF-DDDB-4E34-BD05-E1F317420F2E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1" creationId="{6775C3AA-25DF-4A48-83E1-B1E1688DA805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2" creationId="{003575D7-1142-4818-88B4-0E0AD4C0B133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3" creationId="{0C240090-9CA9-4EF9-929D-231AC6872940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4" creationId="{45CA375F-3AEC-40A2-B064-C9708322CE83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5" creationId="{BCD869DD-D91C-41DF-8AF7-381D10AB3207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6" creationId="{A15B51F0-D539-41DF-9D8F-FC8CD9CF7E50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7" creationId="{589887F8-84B7-4152-9D51-FC1E184E2744}"/>
          </ac:picMkLst>
        </pc:picChg>
        <pc:picChg chg="add mod">
          <ac:chgData name="" userId="053a2980aa240d6f" providerId="LiveId" clId="{03350C8F-DED5-4157-8401-F54E84BFC3DB}" dt="2021-03-03T14:16:28.509" v="889" actId="1076"/>
          <ac:picMkLst>
            <pc:docMk/>
            <pc:sldMk cId="2092579244" sldId="2123"/>
            <ac:picMk id="138" creationId="{700FA5C4-48E1-4120-9D0C-436502F9E627}"/>
          </ac:picMkLst>
        </pc:picChg>
        <pc:cxnChg chg="del mod">
          <ac:chgData name="" userId="053a2980aa240d6f" providerId="LiveId" clId="{03350C8F-DED5-4157-8401-F54E84BFC3DB}" dt="2021-03-03T14:14:40.220" v="866" actId="478"/>
          <ac:cxnSpMkLst>
            <pc:docMk/>
            <pc:sldMk cId="2092579244" sldId="2123"/>
            <ac:cxnSpMk id="5" creationId="{BC3E3A1F-DED1-44FF-8451-65A26E84E905}"/>
          </ac:cxnSpMkLst>
        </pc:cxnChg>
        <pc:cxnChg chg="add mod">
          <ac:chgData name="" userId="053a2980aa240d6f" providerId="LiveId" clId="{03350C8F-DED5-4157-8401-F54E84BFC3DB}" dt="2021-03-03T14:15:54.587" v="879" actId="14100"/>
          <ac:cxnSpMkLst>
            <pc:docMk/>
            <pc:sldMk cId="2092579244" sldId="2123"/>
            <ac:cxnSpMk id="8" creationId="{833E63EA-E530-434F-AF1E-B972787B2336}"/>
          </ac:cxnSpMkLst>
        </pc:cxnChg>
        <pc:cxnChg chg="del mod">
          <ac:chgData name="" userId="053a2980aa240d6f" providerId="LiveId" clId="{03350C8F-DED5-4157-8401-F54E84BFC3DB}" dt="2021-03-03T14:14:41.516" v="867" actId="478"/>
          <ac:cxnSpMkLst>
            <pc:docMk/>
            <pc:sldMk cId="2092579244" sldId="2123"/>
            <ac:cxnSpMk id="10" creationId="{437B75C6-9257-4EA9-8849-2A055119D33A}"/>
          </ac:cxnSpMkLst>
        </pc:cxnChg>
        <pc:cxnChg chg="add mod">
          <ac:chgData name="" userId="053a2980aa240d6f" providerId="LiveId" clId="{03350C8F-DED5-4157-8401-F54E84BFC3DB}" dt="2021-03-03T14:16:00.867" v="881" actId="14100"/>
          <ac:cxnSpMkLst>
            <pc:docMk/>
            <pc:sldMk cId="2092579244" sldId="2123"/>
            <ac:cxnSpMk id="12" creationId="{C8D97456-430A-4F44-B684-D7F49FD6D11D}"/>
          </ac:cxnSpMkLst>
        </pc:cxnChg>
        <pc:cxnChg chg="del mod">
          <ac:chgData name="" userId="053a2980aa240d6f" providerId="LiveId" clId="{03350C8F-DED5-4157-8401-F54E84BFC3DB}" dt="2021-03-03T14:14:42.276" v="868" actId="478"/>
          <ac:cxnSpMkLst>
            <pc:docMk/>
            <pc:sldMk cId="2092579244" sldId="2123"/>
            <ac:cxnSpMk id="13" creationId="{A21C0A17-B7BF-44E0-BE43-9A62FD337F32}"/>
          </ac:cxnSpMkLst>
        </pc:cxnChg>
        <pc:cxnChg chg="del mod">
          <ac:chgData name="" userId="053a2980aa240d6f" providerId="LiveId" clId="{03350C8F-DED5-4157-8401-F54E84BFC3DB}" dt="2021-03-03T14:14:42.916" v="869" actId="478"/>
          <ac:cxnSpMkLst>
            <pc:docMk/>
            <pc:sldMk cId="2092579244" sldId="2123"/>
            <ac:cxnSpMk id="19" creationId="{12E2B48A-16E3-4D66-84C6-958BE4663556}"/>
          </ac:cxnSpMkLst>
        </pc:cxnChg>
        <pc:cxnChg chg="add mod">
          <ac:chgData name="" userId="053a2980aa240d6f" providerId="LiveId" clId="{03350C8F-DED5-4157-8401-F54E84BFC3DB}" dt="2021-03-03T14:16:18.957" v="887" actId="1076"/>
          <ac:cxnSpMkLst>
            <pc:docMk/>
            <pc:sldMk cId="2092579244" sldId="2123"/>
            <ac:cxnSpMk id="88" creationId="{96A6D1D4-C848-4D6D-AA31-EB6860DBB95D}"/>
          </ac:cxnSpMkLst>
        </pc:cxnChg>
        <pc:cxnChg chg="add mod">
          <ac:chgData name="" userId="053a2980aa240d6f" providerId="LiveId" clId="{03350C8F-DED5-4157-8401-F54E84BFC3DB}" dt="2021-03-03T14:16:18.957" v="887" actId="1076"/>
          <ac:cxnSpMkLst>
            <pc:docMk/>
            <pc:sldMk cId="2092579244" sldId="2123"/>
            <ac:cxnSpMk id="89" creationId="{619FD9E9-1728-48F6-BEE1-18942F53E0BE}"/>
          </ac:cxnSpMkLst>
        </pc:cxnChg>
        <pc:cxnChg chg="del mod">
          <ac:chgData name="" userId="053a2980aa240d6f" providerId="LiveId" clId="{03350C8F-DED5-4157-8401-F54E84BFC3DB}" dt="2021-03-03T14:14:43.852" v="870" actId="478"/>
          <ac:cxnSpMkLst>
            <pc:docMk/>
            <pc:sldMk cId="2092579244" sldId="2123"/>
            <ac:cxnSpMk id="108" creationId="{4B81AA35-AF17-4250-953E-B814C49A084D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09" creationId="{F2821AC1-1F12-4A7A-9487-9F9E592478A2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10" creationId="{A0D3672D-90AC-4CA8-B292-CD7DD1D9F884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11" creationId="{6E9EC032-4A48-46B9-A2EC-318685BF7F01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26" creationId="{056C4F16-B732-446F-9621-AAD9D22843BC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27" creationId="{C56B614D-B734-4A92-93DC-E1AA93C106C9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28" creationId="{E0754E2A-112A-451A-AE09-6D76F6CD3D57}"/>
          </ac:cxnSpMkLst>
        </pc:cxnChg>
        <pc:cxnChg chg="del mod">
          <ac:chgData name="" userId="053a2980aa240d6f" providerId="LiveId" clId="{03350C8F-DED5-4157-8401-F54E84BFC3DB}" dt="2021-03-03T14:14:49.456" v="871" actId="478"/>
          <ac:cxnSpMkLst>
            <pc:docMk/>
            <pc:sldMk cId="2092579244" sldId="2123"/>
            <ac:cxnSpMk id="129" creationId="{F9221840-A6F1-4D61-828D-DBF265EC558A}"/>
          </ac:cxnSpMkLst>
        </pc:cxnChg>
        <pc:cxnChg chg="add mod">
          <ac:chgData name="" userId="053a2980aa240d6f" providerId="LiveId" clId="{03350C8F-DED5-4157-8401-F54E84BFC3DB}" dt="2021-03-03T14:16:28.509" v="889" actId="1076"/>
          <ac:cxnSpMkLst>
            <pc:docMk/>
            <pc:sldMk cId="2092579244" sldId="2123"/>
            <ac:cxnSpMk id="139" creationId="{03B505E6-62A6-473E-BC57-0E04C32D028A}"/>
          </ac:cxnSpMkLst>
        </pc:cxnChg>
        <pc:cxnChg chg="add mod">
          <ac:chgData name="" userId="053a2980aa240d6f" providerId="LiveId" clId="{03350C8F-DED5-4157-8401-F54E84BFC3DB}" dt="2021-03-03T14:16:28.509" v="889" actId="1076"/>
          <ac:cxnSpMkLst>
            <pc:docMk/>
            <pc:sldMk cId="2092579244" sldId="2123"/>
            <ac:cxnSpMk id="140" creationId="{D3FAB030-A4AB-443E-9DAC-90724ACEF47F}"/>
          </ac:cxnSpMkLst>
        </pc:cxnChg>
      </pc:sldChg>
      <pc:sldChg chg="addSp modSp add">
        <pc:chgData name="" userId="053a2980aa240d6f" providerId="LiveId" clId="{03350C8F-DED5-4157-8401-F54E84BFC3DB}" dt="2021-03-03T14:18:09.038" v="913" actId="2711"/>
        <pc:sldMkLst>
          <pc:docMk/>
          <pc:sldMk cId="4153242427" sldId="2124"/>
        </pc:sldMkLst>
        <pc:spChg chg="mod">
          <ac:chgData name="" userId="053a2980aa240d6f" providerId="LiveId" clId="{03350C8F-DED5-4157-8401-F54E84BFC3DB}" dt="2021-03-03T14:17:46.741" v="910"/>
          <ac:spMkLst>
            <pc:docMk/>
            <pc:sldMk cId="4153242427" sldId="2124"/>
            <ac:spMk id="4" creationId="{00000000-0000-0000-0000-000000000000}"/>
          </ac:spMkLst>
        </pc:spChg>
        <pc:spChg chg="mod">
          <ac:chgData name="" userId="053a2980aa240d6f" providerId="LiveId" clId="{03350C8F-DED5-4157-8401-F54E84BFC3DB}" dt="2021-03-03T14:18:09.038" v="913" actId="2711"/>
          <ac:spMkLst>
            <pc:docMk/>
            <pc:sldMk cId="4153242427" sldId="2124"/>
            <ac:spMk id="9" creationId="{55CA525D-03F3-CE44-AA52-40645A17263B}"/>
          </ac:spMkLst>
        </pc:spChg>
        <pc:picChg chg="add mod">
          <ac:chgData name="" userId="053a2980aa240d6f" providerId="LiveId" clId="{03350C8F-DED5-4157-8401-F54E84BFC3DB}" dt="2021-03-03T14:17:33.347" v="902" actId="1076"/>
          <ac:picMkLst>
            <pc:docMk/>
            <pc:sldMk cId="4153242427" sldId="2124"/>
            <ac:picMk id="3" creationId="{BBA2A119-F0A5-4404-B914-C7F2BA87FD79}"/>
          </ac:picMkLst>
        </pc:picChg>
      </pc:sldChg>
      <pc:sldChg chg="addSp delSp modSp add">
        <pc:chgData name="" userId="053a2980aa240d6f" providerId="LiveId" clId="{03350C8F-DED5-4157-8401-F54E84BFC3DB}" dt="2021-03-03T14:19:48.846" v="925"/>
        <pc:sldMkLst>
          <pc:docMk/>
          <pc:sldMk cId="2289831229" sldId="2125"/>
        </pc:sldMkLst>
        <pc:spChg chg="mod">
          <ac:chgData name="" userId="053a2980aa240d6f" providerId="LiveId" clId="{03350C8F-DED5-4157-8401-F54E84BFC3DB}" dt="2021-03-03T14:19:01.732" v="918" actId="20577"/>
          <ac:spMkLst>
            <pc:docMk/>
            <pc:sldMk cId="2289831229" sldId="2125"/>
            <ac:spMk id="4" creationId="{00000000-0000-0000-0000-000000000000}"/>
          </ac:spMkLst>
        </pc:spChg>
        <pc:spChg chg="mod">
          <ac:chgData name="" userId="053a2980aa240d6f" providerId="LiveId" clId="{03350C8F-DED5-4157-8401-F54E84BFC3DB}" dt="2021-03-03T14:19:48.846" v="925"/>
          <ac:spMkLst>
            <pc:docMk/>
            <pc:sldMk cId="2289831229" sldId="2125"/>
            <ac:spMk id="9" creationId="{55CA525D-03F3-CE44-AA52-40645A17263B}"/>
          </ac:spMkLst>
        </pc:spChg>
        <pc:picChg chg="del">
          <ac:chgData name="" userId="053a2980aa240d6f" providerId="LiveId" clId="{03350C8F-DED5-4157-8401-F54E84BFC3DB}" dt="2021-03-03T14:19:10.858" v="919" actId="478"/>
          <ac:picMkLst>
            <pc:docMk/>
            <pc:sldMk cId="2289831229" sldId="2125"/>
            <ac:picMk id="3" creationId="{BBA2A119-F0A5-4404-B914-C7F2BA87FD79}"/>
          </ac:picMkLst>
        </pc:picChg>
        <pc:picChg chg="add mod">
          <ac:chgData name="" userId="053a2980aa240d6f" providerId="LiveId" clId="{03350C8F-DED5-4157-8401-F54E84BFC3DB}" dt="2021-03-03T14:19:18.050" v="923" actId="1076"/>
          <ac:picMkLst>
            <pc:docMk/>
            <pc:sldMk cId="2289831229" sldId="2125"/>
            <ac:picMk id="2050" creationId="{91575228-7C66-44C6-8CC1-D0F56514A14F}"/>
          </ac:picMkLst>
        </pc:picChg>
      </pc:sldChg>
      <pc:sldChg chg="delSp modSp add">
        <pc:chgData name="" userId="053a2980aa240d6f" providerId="LiveId" clId="{03350C8F-DED5-4157-8401-F54E84BFC3DB}" dt="2021-03-03T14:20:40.755" v="934" actId="207"/>
        <pc:sldMkLst>
          <pc:docMk/>
          <pc:sldMk cId="3238179643" sldId="2126"/>
        </pc:sldMkLst>
        <pc:spChg chg="mod">
          <ac:chgData name="" userId="053a2980aa240d6f" providerId="LiveId" clId="{03350C8F-DED5-4157-8401-F54E84BFC3DB}" dt="2021-03-03T14:20:40.755" v="934" actId="207"/>
          <ac:spMkLst>
            <pc:docMk/>
            <pc:sldMk cId="3238179643" sldId="2126"/>
            <ac:spMk id="9" creationId="{55CA525D-03F3-CE44-AA52-40645A17263B}"/>
          </ac:spMkLst>
        </pc:spChg>
        <pc:picChg chg="del">
          <ac:chgData name="" userId="053a2980aa240d6f" providerId="LiveId" clId="{03350C8F-DED5-4157-8401-F54E84BFC3DB}" dt="2021-03-03T14:20:19.004" v="927" actId="478"/>
          <ac:picMkLst>
            <pc:docMk/>
            <pc:sldMk cId="3238179643" sldId="2126"/>
            <ac:picMk id="2050" creationId="{91575228-7C66-44C6-8CC1-D0F56514A1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60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77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67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38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心跳发了，发现</a:t>
            </a:r>
            <a:r>
              <a:rPr lang="en-US" altLang="zh-CN" dirty="0"/>
              <a:t>replica</a:t>
            </a:r>
            <a:r>
              <a:rPr lang="zh-CN" altLang="en-US" dirty="0"/>
              <a:t>数量不对！</a:t>
            </a:r>
            <a:r>
              <a:rPr lang="en-US" altLang="zh-CN" dirty="0"/>
              <a:t>Safe mode</a:t>
            </a:r>
            <a:r>
              <a:rPr lang="en-US" altLang="zh-CN" baseline="0" dirty="0"/>
              <a:t> is on!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你要等它复制好</a:t>
            </a:r>
            <a:r>
              <a:rPr lang="en-US" altLang="zh-CN" dirty="0"/>
              <a:t>+30s</a:t>
            </a:r>
            <a:r>
              <a:rPr lang="zh-CN" altLang="en-US" dirty="0"/>
              <a:t>，</a:t>
            </a:r>
            <a:r>
              <a:rPr lang="en-US" altLang="zh-CN" dirty="0"/>
              <a:t>safe mode</a:t>
            </a:r>
            <a:r>
              <a:rPr lang="zh-CN" altLang="en-US" dirty="0"/>
              <a:t>自然就退出了。当然也可以强制退出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404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为了保证整个班级的正常次序，班长需要定期的点名，检查是否有童鞋上课睡觉。这里的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并不会主动点名，而是让各个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主动汇报，定期的给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发送信息。信息包括两部分，心跳检测（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HeartBeat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）和数据块汇报信息（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BlockReport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）。前者告诉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还活着；后者是该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上数据块的信息。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066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HeartBeat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BlockReport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收到了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会汇总大家的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blockreport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，检测文件的数据块是否有丢失，数据块的复制数是否达到要求。如果没有达到要求，集群会进入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 Mode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还没有收到某个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HeartBeat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会将这个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标记为挂了，然后将原本存储在这个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上的数据块，重新复制到其他节点上，并且以后的计算任务也不会再发送给这个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418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当然，班长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也可能会挂掉。一旦班长挂了，整个班级都约等于挂了。为了防止这个情况，允许集群的更好的容错能力，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1.X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启动了副班长策略，引入了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FsImage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两个文件的合并，减轻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的负担（如下图）。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215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挂掉了，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上会保存有最新的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FsImage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文件。那么集群管理狗就可以将这份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FsImage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拷贝到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上，然后人工重启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不提供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的故障处理，它仅仅是减轻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的压力而已。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733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要达到故障处理的要求，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2.X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之后提供了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策略。但是，注意，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策略不能同时使用。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的框架图如下：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HA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引入了两个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Namename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。但是只有一个提供集群服务，而另一个就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。一旦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的就立刻上线。至于一开始，哪个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的，取决于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选举的作用，这个选举实际上是一个抢占式的锁机制，两个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谁先到谁就是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一个</a:t>
            </a:r>
            <a:r>
              <a:rPr lang="en-US" altLang="zh-CN" dirty="0"/>
              <a:t>Active NN</a:t>
            </a:r>
            <a:r>
              <a:rPr lang="zh-CN" altLang="en-US" dirty="0"/>
              <a:t>，一个</a:t>
            </a:r>
            <a:r>
              <a:rPr lang="en-US" altLang="zh-CN" dirty="0"/>
              <a:t>standby</a:t>
            </a:r>
            <a:r>
              <a:rPr lang="zh-CN" altLang="en-US" dirty="0"/>
              <a:t>。达到故障处理的目的。一个挂了，另一个马上上线。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需要保证</a:t>
            </a:r>
            <a:r>
              <a:rPr lang="en-US" altLang="zh-CN" dirty="0" err="1"/>
              <a:t>FSIamgehe</a:t>
            </a:r>
            <a:r>
              <a:rPr lang="en-US" altLang="zh-CN" dirty="0"/>
              <a:t> </a:t>
            </a:r>
            <a:r>
              <a:rPr lang="en-US" altLang="zh-CN" dirty="0" err="1"/>
              <a:t>editlog</a:t>
            </a:r>
            <a:r>
              <a:rPr lang="zh-CN" altLang="en-US" dirty="0"/>
              <a:t>的一致性，所以</a:t>
            </a:r>
            <a:r>
              <a:rPr lang="en-US" altLang="zh-CN" dirty="0"/>
              <a:t>DN</a:t>
            </a:r>
            <a:r>
              <a:rPr lang="zh-CN" altLang="en-US" dirty="0"/>
              <a:t>需要向两个</a:t>
            </a:r>
            <a:r>
              <a:rPr lang="en-US" altLang="zh-CN" dirty="0"/>
              <a:t>NN</a:t>
            </a:r>
            <a:r>
              <a:rPr lang="zh-CN" altLang="en-US" dirty="0"/>
              <a:t>发送心跳。一致性由</a:t>
            </a:r>
            <a:r>
              <a:rPr lang="en-US" altLang="zh-CN" dirty="0"/>
              <a:t>JN</a:t>
            </a:r>
            <a:r>
              <a:rPr lang="zh-CN" altLang="en-US" dirty="0"/>
              <a:t>保证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45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的元信息一致，才能在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宕掉之后，立刻提供一致服务。为了让元信息一致：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集群里的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需要同时向两个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发送心跳和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blockreport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的修改需要同时写入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（也就是图中的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）。一般来说，有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2N+1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来存储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，每次写数据操作有大多数（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&gt;=N+1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）返回成功时即认为该次写成功。同时，也容忍了最多有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台机器挂掉，如果多于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台挂掉，这个算法就失效了。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任何修改操作在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进程同时也会记录修改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到至少半数以上的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中，这时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 NN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监测到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里面的同步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发生变化了会读取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里面的修改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，然后同步到自己的的目录镜像树里面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最后，图中的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FailoverController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监控了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的状态，并且通过心跳机制，监控自己在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中的状态。一旦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挂了，则触发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上线。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55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并发读意味着</a:t>
            </a:r>
            <a:r>
              <a:rPr lang="en-US" altLang="zh-CN" dirty="0"/>
              <a:t>block</a:t>
            </a:r>
            <a:r>
              <a:rPr lang="zh-CN" altLang="en-US" dirty="0"/>
              <a:t>越小越好。但是会增加磁盘寻址时间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5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817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445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27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exact problem that input splits solve.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49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 the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split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size is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200MB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76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5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结果分区：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的运行后，我们得到一组键值对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，而对特定的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交给哪个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处理，默认是对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hash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后再以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数量取模（即放在第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 %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numReduce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上执行）。默认的取模方式只是为了平均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的处理能力，如果用户自己对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有需求，可以订制并设置到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上。分区之后要写入一个数据缓存区，写入之前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key,value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对会被序列化成字节数组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64DB0-CCE3-4363-801A-A01AADC639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588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82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607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24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26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31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999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605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051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15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5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7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2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75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6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6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1CB4758-437F-2B45-AD69-68D596483F18}"/>
              </a:ext>
            </a:extLst>
          </p:cNvPr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TEST.gif">
            <a:extLst>
              <a:ext uri="{FF2B5EF4-FFF2-40B4-BE49-F238E27FC236}">
                <a16:creationId xmlns:a16="http://schemas.microsoft.com/office/drawing/2014/main" id="{BFDEC4D4-2975-DF45-BB71-CAC94D2A41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F74CE887-3EC8-E84B-9BF1-4F5EEDD6FB8A}"/>
              </a:ext>
            </a:extLst>
          </p:cNvPr>
          <p:cNvSpPr txBox="1"/>
          <p:nvPr userDrawn="1"/>
        </p:nvSpPr>
        <p:spPr>
          <a:xfrm>
            <a:off x="3248189" y="5229067"/>
            <a:ext cx="507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Engineering,</a:t>
            </a:r>
          </a:p>
          <a:p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Electronic Science and Technology of China,</a:t>
            </a:r>
          </a:p>
          <a:p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junmshao@uestc.edu.cn</a:t>
            </a:r>
            <a:endParaRPr lang="en-US" altLang="zh-CN" sz="1600" dirty="0">
              <a:solidFill>
                <a:srgbClr val="2846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Website:</a:t>
            </a:r>
            <a:r>
              <a:rPr lang="zh-CN" altLang="en-US" sz="1600" dirty="0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2846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dm.uestc.edu.cn</a:t>
            </a:r>
            <a:endParaRPr lang="en-US" altLang="zh-CN" sz="1600" dirty="0">
              <a:solidFill>
                <a:srgbClr val="2846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" descr="http://portal.uestc.edu.cn/login/images/login_11.jpg">
            <a:extLst>
              <a:ext uri="{FF2B5EF4-FFF2-40B4-BE49-F238E27FC236}">
                <a16:creationId xmlns:a16="http://schemas.microsoft.com/office/drawing/2014/main" id="{4DD49679-E744-1946-A626-5C2B8D8B6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7162A6DA-C6A7-2545-9198-0E7D7BABDD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713" y="5319283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图片 30" descr="logo.png">
            <a:extLst>
              <a:ext uri="{FF2B5EF4-FFF2-40B4-BE49-F238E27FC236}">
                <a16:creationId xmlns:a16="http://schemas.microsoft.com/office/drawing/2014/main" id="{EEB2B31E-B1F7-CB42-AC3B-C20F1E1835E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C0045-07CC-1241-AB0F-EB6A8B6B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62C0CC-2BB7-F34A-B20E-1EFC0494BC0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A6409-8D93-9340-99B1-E3C6726C2FA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EDAA45-ACEB-124B-901E-A70C318A50B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B1E7C3-2D2E-594E-99EE-750D703D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80B5811-6B0F-D84A-8970-5A3C3E9D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7041DCF-D9EA-0448-8399-042FE71F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8BAD919-FD63-C243-A928-FDA0539EF3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140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32185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685800" indent="-342900">
              <a:defRPr>
                <a:uFillTx/>
              </a:defRPr>
            </a:lvl2pPr>
            <a:lvl3pPr marL="1029891" indent="-233363">
              <a:defRPr>
                <a:uFillTx/>
              </a:defRPr>
            </a:lvl3pPr>
            <a:lvl4pPr marL="1372791" indent="-177404">
              <a:defRPr>
                <a:uFillTx/>
              </a:defRPr>
            </a:lvl4pPr>
            <a:lvl5pPr marL="1715691" indent="-176213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5/7/2021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244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8494" y="387275"/>
            <a:ext cx="243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9494" y="135275"/>
            <a:ext cx="189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420006" y="6318000"/>
            <a:ext cx="405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2" y="6405439"/>
            <a:ext cx="1042988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7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624935"/>
            <a:ext cx="9144000" cy="233065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直接连接符 25"/>
          <p:cNvCxnSpPr>
            <a:cxnSpLocks/>
          </p:cNvCxnSpPr>
          <p:nvPr userDrawn="1"/>
        </p:nvCxnSpPr>
        <p:spPr>
          <a:xfrm>
            <a:off x="467544" y="764704"/>
            <a:ext cx="8319298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7C73314-A89B-4968-9120-621A6B9B7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468" y="221169"/>
            <a:ext cx="7993063" cy="51276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97838" y="294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07C4FF64-ED62-F949-BC15-14C5B1994533}"/>
              </a:ext>
            </a:extLst>
          </p:cNvPr>
          <p:cNvSpPr txBox="1"/>
          <p:nvPr/>
        </p:nvSpPr>
        <p:spPr>
          <a:xfrm>
            <a:off x="467544" y="263691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b="1" dirty="0">
                <a:solidFill>
                  <a:prstClr val="white"/>
                </a:solidFill>
                <a:latin typeface="Times New Roman" panose="02020603050405020304" pitchFamily="18" charset="0"/>
                <a:ea typeface="宋体" charset="0"/>
                <a:cs typeface="Times New Roman" panose="02020603050405020304" pitchFamily="18" charset="0"/>
              </a:rPr>
              <a:t>Big Data Analysis and Mining </a:t>
            </a:r>
          </a:p>
          <a:p>
            <a:pPr algn="ctr"/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Junming Shao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7EE96-9648-4B56-BEA7-5E09A59CAFD4}"/>
              </a:ext>
            </a:extLst>
          </p:cNvPr>
          <p:cNvSpPr txBox="1">
            <a:spLocks/>
          </p:cNvSpPr>
          <p:nvPr/>
        </p:nvSpPr>
        <p:spPr>
          <a:xfrm>
            <a:off x="900112" y="1412776"/>
            <a:ext cx="7345363" cy="465274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move data to workers… move workers to the data!</a:t>
            </a:r>
          </a:p>
          <a:p>
            <a:pPr lvl="1"/>
            <a:r>
              <a:rPr lang="en-US" dirty="0"/>
              <a:t>Store data on the local disks of nodes in the cluster</a:t>
            </a:r>
          </a:p>
          <a:p>
            <a:pPr lvl="1"/>
            <a:r>
              <a:rPr lang="en-US" dirty="0"/>
              <a:t>Start up the workers on the node that has the data local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Not enough RAM to hold all the data in memory</a:t>
            </a:r>
          </a:p>
          <a:p>
            <a:pPr lvl="1"/>
            <a:r>
              <a:rPr lang="en-US"/>
              <a:t>Disk access is slow, but disk throughput is reasonable</a:t>
            </a:r>
          </a:p>
          <a:p>
            <a:r>
              <a:rPr lang="en-US" dirty="0"/>
              <a:t>A distributed file system is the answer</a:t>
            </a:r>
          </a:p>
          <a:p>
            <a:pPr lvl="1"/>
            <a:r>
              <a:rPr lang="en-US" dirty="0"/>
              <a:t>GFS (Google File System)</a:t>
            </a:r>
          </a:p>
          <a:p>
            <a:pPr lvl="1"/>
            <a:r>
              <a:rPr lang="en-US" dirty="0"/>
              <a:t>HDFS for Hadoop (= GFS clone)</a:t>
            </a:r>
          </a:p>
        </p:txBody>
      </p:sp>
    </p:spTree>
    <p:extLst>
      <p:ext uri="{BB962C8B-B14F-4D97-AF65-F5344CB8AC3E}">
        <p14:creationId xmlns:p14="http://schemas.microsoft.com/office/powerpoint/2010/main" val="199759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4F7BBF3-F3CE-4709-A939-FBD2B7625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272" y="1484784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82F9EB-C336-46E9-867D-CD7982BFB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272" y="2932584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9902C35-62AB-4146-A6E3-9B44E625E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272" y="4380384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CF2385F-0782-4181-BBBC-032BF1BC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4272" y="4380384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8603990-D95F-4EC9-98CA-7C940D852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072" y="2932584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EE1AB5E-42D1-45D2-8C64-8AA111137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872" y="2932584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9E4FF61-E412-4C4B-8838-6F2927A15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472" y="1484784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F5578D7-1190-4AB9-9269-98C1A666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872" y="1484784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FB520E38-C2A4-40F8-B814-A54C1149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072" y="1484784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1344E196-C2EF-4B0C-9EFC-B60ECD1F0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66" y="4813176"/>
            <a:ext cx="8153400" cy="1371600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99CCFF"/>
              </a:gs>
            </a:gsLst>
            <a:lin ang="18900000" scaled="1"/>
          </a:gra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r>
              <a:rPr lang="en-US" altLang="ko-KR" sz="2400">
                <a:solidFill>
                  <a:srgbClr val="000000"/>
                </a:solidFill>
                <a:latin typeface="Verdana" pitchFamily="34" charset="0"/>
                <a:ea typeface="Gulim" pitchFamily="34" charset="-127"/>
              </a:rPr>
              <a:t>Hadoop’s s</a:t>
            </a:r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tated mission (Doug Cutting interview):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endParaRPr lang="en-US" altLang="zh-CN" sz="100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Commoditize infrastructure for web-scale,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data-intensive applications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B0AA29-FA4C-44A2-99B8-427CCA75DF79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217158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D0C3FB9-E3B8-44A7-9BF0-EE4DA5426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096" y="2989312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86D2C3D-EAA2-417D-A902-0E9D1122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4437112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5FC582F-C81C-4FDA-B148-27F89A8E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896" y="2989312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E698C7A-C9A1-4216-A783-4C9B2A4AB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346" y="4284712"/>
            <a:ext cx="37338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AE23AC-79F4-47F6-B0F0-04521FF6A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096" y="1541512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D02549C-7939-4924-866F-7D1E88F36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096" y="4437112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4B39B09-1A3B-4F15-AE0F-89A49C3A8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696" y="2989312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701A685-A057-405B-BEFB-63105B0D3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96" y="1541512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9E7A2B7-DB71-41BB-B095-3FE6AB520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696" y="1541512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1B41BB3-2098-465F-AC85-19B5BA532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896" y="1541512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7C66F203-9510-4D5E-8F28-B9A78AA63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696" y="2913112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Filesystems and I/O: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Abstraction APIs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None/>
            </a:pP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DA723274-42B1-4F37-B517-B5A59FDD066D}"/>
              </a:ext>
            </a:extLst>
          </p:cNvPr>
          <p:cNvSpPr>
            <a:spLocks/>
          </p:cNvSpPr>
          <p:nvPr/>
        </p:nvSpPr>
        <p:spPr bwMode="auto">
          <a:xfrm>
            <a:off x="1854696" y="2913112"/>
            <a:ext cx="4724400" cy="2900363"/>
          </a:xfrm>
          <a:custGeom>
            <a:avLst/>
            <a:gdLst>
              <a:gd name="T0" fmla="*/ 0 w 2976"/>
              <a:gd name="T1" fmla="*/ 0 h 1827"/>
              <a:gd name="T2" fmla="*/ 0 w 2976"/>
              <a:gd name="T3" fmla="*/ 1824 h 1827"/>
              <a:gd name="T4" fmla="*/ 2352 w 2976"/>
              <a:gd name="T5" fmla="*/ 1827 h 1827"/>
              <a:gd name="T6" fmla="*/ 2350 w 2976"/>
              <a:gd name="T7" fmla="*/ 864 h 1827"/>
              <a:gd name="T8" fmla="*/ 2976 w 2976"/>
              <a:gd name="T9" fmla="*/ 864 h 1827"/>
              <a:gd name="T10" fmla="*/ 2976 w 2976"/>
              <a:gd name="T11" fmla="*/ 0 h 1827"/>
              <a:gd name="T12" fmla="*/ 0 w 2976"/>
              <a:gd name="T13" fmla="*/ 0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7">
                <a:moveTo>
                  <a:pt x="0" y="0"/>
                </a:moveTo>
                <a:lnTo>
                  <a:pt x="0" y="1824"/>
                </a:lnTo>
                <a:lnTo>
                  <a:pt x="2352" y="1827"/>
                </a:lnTo>
                <a:lnTo>
                  <a:pt x="2350" y="864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FB6CC1-F3A1-4940-8672-B344ADEB8A69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314687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64092C50-9BD9-4104-B705-F67434961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596408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461E3B7E-F97B-4448-933A-49FCF2776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48608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9CFA46-464E-42CC-A092-9F93CB0A9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148608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6CEFC-BF2C-4817-BFF4-0AC31CA17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148608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D0E921-A664-46B8-9FEB-0F13B4F39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444008"/>
            <a:ext cx="23622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9FEEE6D-B566-40D7-9EB1-AE987F871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70080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57127A02-155A-4E40-A6D1-712FF4B08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0080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0D636E2-E987-48A9-9830-7CEC37C7A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70080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5ACD08DA-2789-4BAF-9904-59C612AC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70080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E5DBA14-CA15-4D3D-93BE-3BCB07819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072408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Cross-language serialization: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ProtoBuf / FB Thrift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15B9E026-6AB4-437D-A692-FA48C102AF39}"/>
              </a:ext>
            </a:extLst>
          </p:cNvPr>
          <p:cNvSpPr>
            <a:spLocks/>
          </p:cNvSpPr>
          <p:nvPr/>
        </p:nvSpPr>
        <p:spPr bwMode="auto">
          <a:xfrm>
            <a:off x="2743200" y="3072408"/>
            <a:ext cx="4724400" cy="2895600"/>
          </a:xfrm>
          <a:custGeom>
            <a:avLst/>
            <a:gdLst>
              <a:gd name="T0" fmla="*/ 2976 w 2976"/>
              <a:gd name="T1" fmla="*/ 0 h 1824"/>
              <a:gd name="T2" fmla="*/ 2976 w 2976"/>
              <a:gd name="T3" fmla="*/ 1824 h 1824"/>
              <a:gd name="T4" fmla="*/ 1485 w 2976"/>
              <a:gd name="T5" fmla="*/ 1824 h 1824"/>
              <a:gd name="T6" fmla="*/ 1479 w 2976"/>
              <a:gd name="T7" fmla="*/ 864 h 1824"/>
              <a:gd name="T8" fmla="*/ 0 w 2976"/>
              <a:gd name="T9" fmla="*/ 864 h 1824"/>
              <a:gd name="T10" fmla="*/ 0 w 2976"/>
              <a:gd name="T11" fmla="*/ 0 h 1824"/>
              <a:gd name="T12" fmla="*/ 2976 w 2976"/>
              <a:gd name="T13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4">
                <a:moveTo>
                  <a:pt x="2976" y="0"/>
                </a:moveTo>
                <a:lnTo>
                  <a:pt x="2976" y="1824"/>
                </a:lnTo>
                <a:lnTo>
                  <a:pt x="1485" y="1824"/>
                </a:lnTo>
                <a:lnTo>
                  <a:pt x="1479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1E1A601-84C5-49D8-A3F9-DE62EE6C9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596408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81AECD-DE33-434E-BE30-73EE05363E4A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34224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AF9CEB-EA85-4AAB-ADDD-E7CFAA573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160528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3A668CF-AD93-45DC-B6B5-4F7766CE1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4CAB906-3EB3-49E1-A3FD-1051B212E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7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391F50-7E24-4D71-B28F-6C0073527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451676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78A2EA-3AFA-418F-92BA-738E952C7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736" y="306896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AB22CCD-F44A-4B6B-8D57-83F6560EB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01BB3F2-B702-4C84-89F1-2C21B137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736" y="291656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BCBBA59A-5383-4CFA-B190-869C392A2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9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BCBED56C-7FF8-4CBE-B4C6-846298EB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736" y="154496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execution (batch)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Programming model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Scalability / fault-tolerance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3662A11-1C92-4DC5-933B-ED0CFFEEEAD9}"/>
              </a:ext>
            </a:extLst>
          </p:cNvPr>
          <p:cNvSpPr>
            <a:spLocks/>
          </p:cNvSpPr>
          <p:nvPr/>
        </p:nvSpPr>
        <p:spPr bwMode="auto">
          <a:xfrm>
            <a:off x="1628974" y="1544960"/>
            <a:ext cx="4729162" cy="3043238"/>
          </a:xfrm>
          <a:custGeom>
            <a:avLst/>
            <a:gdLst>
              <a:gd name="T0" fmla="*/ 3 w 2979"/>
              <a:gd name="T1" fmla="*/ 0 h 1917"/>
              <a:gd name="T2" fmla="*/ 0 w 2979"/>
              <a:gd name="T3" fmla="*/ 1917 h 1917"/>
              <a:gd name="T4" fmla="*/ 1584 w 2979"/>
              <a:gd name="T5" fmla="*/ 1917 h 1917"/>
              <a:gd name="T6" fmla="*/ 1584 w 2979"/>
              <a:gd name="T7" fmla="*/ 861 h 1917"/>
              <a:gd name="T8" fmla="*/ 2979 w 2979"/>
              <a:gd name="T9" fmla="*/ 864 h 1917"/>
              <a:gd name="T10" fmla="*/ 2979 w 2979"/>
              <a:gd name="T11" fmla="*/ 0 h 1917"/>
              <a:gd name="T12" fmla="*/ 3 w 2979"/>
              <a:gd name="T13" fmla="*/ 0 h 1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7">
                <a:moveTo>
                  <a:pt x="3" y="0"/>
                </a:moveTo>
                <a:lnTo>
                  <a:pt x="0" y="1917"/>
                </a:lnTo>
                <a:lnTo>
                  <a:pt x="1584" y="1917"/>
                </a:lnTo>
                <a:lnTo>
                  <a:pt x="1584" y="861"/>
                </a:lnTo>
                <a:lnTo>
                  <a:pt x="2979" y="864"/>
                </a:lnTo>
                <a:lnTo>
                  <a:pt x="2979" y="0"/>
                </a:lnTo>
                <a:lnTo>
                  <a:pt x="3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415C866-D2AC-4195-A0B8-2D42EF0DC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36" y="451676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E17B5AB-1B08-48DB-9E41-CA01437BE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46E4B5-2B55-4AB4-8307-2259B18660FB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29217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AEA5C438-51BA-42D3-AF22-1CDC9DD1A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152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938A8044-40B6-4FD6-A04A-D36CD22B6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952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AE46A970-D730-4733-AEC4-C40DC2CB4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152" y="451676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2C53D59-A641-430C-8971-1A66D6A25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152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E49B4D-CEFB-4347-9932-E47198814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352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E97F03-D3BD-425D-AECD-04FA05789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752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EEC85B-0416-42AB-8239-1C733A8F3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152" y="451676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B2E57C8-7200-4B69-932D-6A28DB0EC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752" y="306896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1B92DB7-61CA-4C64-99FF-595B7207B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552" y="291656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41A408F-5DAC-48ED-BC65-FFF0A8C3D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152" y="154496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storage (read-opt.)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Replication / scalability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filesystem (GFS)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D778E2C-E6FE-4D1D-BC11-6567728D426C}"/>
              </a:ext>
            </a:extLst>
          </p:cNvPr>
          <p:cNvSpPr>
            <a:spLocks/>
          </p:cNvSpPr>
          <p:nvPr/>
        </p:nvSpPr>
        <p:spPr bwMode="auto">
          <a:xfrm>
            <a:off x="2315915" y="1544960"/>
            <a:ext cx="4724400" cy="3038475"/>
          </a:xfrm>
          <a:custGeom>
            <a:avLst/>
            <a:gdLst>
              <a:gd name="T0" fmla="*/ 0 w 2976"/>
              <a:gd name="T1" fmla="*/ 0 h 1914"/>
              <a:gd name="T2" fmla="*/ 3 w 2976"/>
              <a:gd name="T3" fmla="*/ 864 h 1914"/>
              <a:gd name="T4" fmla="*/ 1050 w 2976"/>
              <a:gd name="T5" fmla="*/ 864 h 1914"/>
              <a:gd name="T6" fmla="*/ 1050 w 2976"/>
              <a:gd name="T7" fmla="*/ 1914 h 1914"/>
              <a:gd name="T8" fmla="*/ 2631 w 2976"/>
              <a:gd name="T9" fmla="*/ 1914 h 1914"/>
              <a:gd name="T10" fmla="*/ 2631 w 2976"/>
              <a:gd name="T11" fmla="*/ 861 h 1914"/>
              <a:gd name="T12" fmla="*/ 2976 w 2976"/>
              <a:gd name="T13" fmla="*/ 864 h 1914"/>
              <a:gd name="T14" fmla="*/ 2976 w 2976"/>
              <a:gd name="T15" fmla="*/ 0 h 1914"/>
              <a:gd name="T16" fmla="*/ 0 w 2976"/>
              <a:gd name="T17" fmla="*/ 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6" h="1914">
                <a:moveTo>
                  <a:pt x="0" y="0"/>
                </a:moveTo>
                <a:lnTo>
                  <a:pt x="3" y="864"/>
                </a:lnTo>
                <a:lnTo>
                  <a:pt x="1050" y="864"/>
                </a:lnTo>
                <a:lnTo>
                  <a:pt x="1050" y="1914"/>
                </a:lnTo>
                <a:lnTo>
                  <a:pt x="2631" y="1914"/>
                </a:lnTo>
                <a:lnTo>
                  <a:pt x="2631" y="861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FF23CAF-AEAA-4D08-BA13-E11AC6E6E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0A07D8-53FF-43CF-AC2F-4A2B05614739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376686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477A8E49-648B-444B-B31F-B4107E808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6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0330699-CB8A-4F97-AFDF-3D63D729F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5224" y="1619573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17AC2B1-961D-4E7D-B27D-E73F6D11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36" y="451676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B1D8743-0371-4D17-8EC0-CA360B20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3336" y="2916560"/>
            <a:ext cx="1371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B1EA5E-B738-4E5E-9C5E-AED0086D5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EBD047-6C48-478A-BBB7-F2996645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44A5063-50D6-475B-9646-2864A1818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736" y="162116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0317D56-1AAE-4E36-AF11-E43B0962E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451676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B9A54EF-E707-45E5-830B-6236779F5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736" y="306896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0BDB7D67-C848-411E-84AF-5E7261B2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536" y="154496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Coordination service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Locking / configuration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Chubby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C626FF7-1648-40B7-9056-EA4E144C7A25}"/>
              </a:ext>
            </a:extLst>
          </p:cNvPr>
          <p:cNvSpPr>
            <a:spLocks/>
          </p:cNvSpPr>
          <p:nvPr/>
        </p:nvSpPr>
        <p:spPr bwMode="auto">
          <a:xfrm>
            <a:off x="2697361" y="1544960"/>
            <a:ext cx="4729163" cy="3048000"/>
          </a:xfrm>
          <a:custGeom>
            <a:avLst/>
            <a:gdLst>
              <a:gd name="T0" fmla="*/ 2976 w 2979"/>
              <a:gd name="T1" fmla="*/ 0 h 1920"/>
              <a:gd name="T2" fmla="*/ 2979 w 2979"/>
              <a:gd name="T3" fmla="*/ 1917 h 1920"/>
              <a:gd name="T4" fmla="*/ 2111 w 2979"/>
              <a:gd name="T5" fmla="*/ 1920 h 1920"/>
              <a:gd name="T6" fmla="*/ 2111 w 2979"/>
              <a:gd name="T7" fmla="*/ 864 h 1920"/>
              <a:gd name="T8" fmla="*/ 0 w 2979"/>
              <a:gd name="T9" fmla="*/ 864 h 1920"/>
              <a:gd name="T10" fmla="*/ 0 w 2979"/>
              <a:gd name="T11" fmla="*/ 0 h 1920"/>
              <a:gd name="T12" fmla="*/ 2976 w 2979"/>
              <a:gd name="T13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20">
                <a:moveTo>
                  <a:pt x="2976" y="0"/>
                </a:moveTo>
                <a:lnTo>
                  <a:pt x="2979" y="1917"/>
                </a:lnTo>
                <a:lnTo>
                  <a:pt x="2111" y="1920"/>
                </a:lnTo>
                <a:lnTo>
                  <a:pt x="2111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E242A784-0282-49BC-9A6D-203F95273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136" y="306896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C48F0A-F185-459B-803C-1B94FF71AD8E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31857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7D29EEE2-9A7F-4CB6-A887-E6B53795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04" y="4653136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C7A22E4C-3A23-40E0-A289-0859A9FFA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3205336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AD386-5472-4E9B-8E47-BD7D88FF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904" y="1773411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E2678-0C07-46A7-B818-374B25FAF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304" y="1773411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0FFA8BE-3F56-46E9-8E46-08D9DBB9C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304" y="1605136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445F19-9736-4DFB-AB8A-3319FF058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757536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7B8A17-0173-4E2A-AA02-E00875278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653136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8495298-8DBE-4515-A9DB-6E574A5F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304" y="3205336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CD27CC1-9231-48D9-9FFE-8946B828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504" y="3205336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5D84EA-3261-4389-916B-30D6D0A2D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04" y="1773411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57F71-2B59-4EAB-8E4C-420BCB7EE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304" y="3281536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Column-oriented, sparse store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Batch &amp; random access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</a:t>
            </a:r>
            <a:r>
              <a:rPr lang="en-US" altLang="ko-KR" sz="2400" dirty="0" err="1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BigTable</a:t>
            </a:r>
            <a:endParaRPr lang="en-US" altLang="zh-CN" sz="24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84226F-6D96-4163-A493-A78539EDC525}"/>
              </a:ext>
            </a:extLst>
          </p:cNvPr>
          <p:cNvSpPr>
            <a:spLocks/>
          </p:cNvSpPr>
          <p:nvPr/>
        </p:nvSpPr>
        <p:spPr bwMode="auto">
          <a:xfrm>
            <a:off x="1755304" y="1605136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 h 1918"/>
              <a:gd name="T4" fmla="*/ 1056 w 2979"/>
              <a:gd name="T5" fmla="*/ 0 h 1918"/>
              <a:gd name="T6" fmla="*/ 1056 w 2979"/>
              <a:gd name="T7" fmla="*/ 1053 h 1918"/>
              <a:gd name="T8" fmla="*/ 2979 w 2979"/>
              <a:gd name="T9" fmla="*/ 1054 h 1918"/>
              <a:gd name="T10" fmla="*/ 2979 w 2979"/>
              <a:gd name="T11" fmla="*/ 1918 h 1918"/>
              <a:gd name="T12" fmla="*/ 3 w 2979"/>
              <a:gd name="T13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"/>
                </a:lnTo>
                <a:lnTo>
                  <a:pt x="1056" y="0"/>
                </a:lnTo>
                <a:lnTo>
                  <a:pt x="1056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2D5888-8033-466D-BFD5-B0006F19E9C9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27581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48BA690-FAAC-4B8D-86FB-4059B36A9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520" y="3064768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646C770-5773-4AC5-88CE-99108C391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320" y="3064768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94C345-F627-41C8-B79B-E3F2084CF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720" y="161696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6F97A8F-917F-416B-91B8-D0AEBEB2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520" y="161696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78BF8FC-375F-4489-903E-D5EDEEBA9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720" y="1464568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5FDD955-9960-4694-89D5-E03A03178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4520" y="4512568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9B0DE36-6C10-4608-9DD5-6A26DB956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120" y="161696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183FE-B522-4BC8-9898-78C115396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520" y="4512568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3C684-1EE0-428B-B4D8-AE8F87958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120" y="3064768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208063D-5980-4068-B084-FFAAD237D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320" y="1616968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BC329EB2-935B-4B0A-B6C5-8A97D0CA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3140968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flow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Procedural SQL-inspired lang.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Execution environment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591BDAB1-3F95-49D3-9E54-56B978B4535A}"/>
              </a:ext>
            </a:extLst>
          </p:cNvPr>
          <p:cNvSpPr>
            <a:spLocks/>
          </p:cNvSpPr>
          <p:nvPr/>
        </p:nvSpPr>
        <p:spPr bwMode="auto">
          <a:xfrm>
            <a:off x="2051720" y="1464568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053 h 1918"/>
              <a:gd name="T4" fmla="*/ 723 w 2979"/>
              <a:gd name="T5" fmla="*/ 1053 h 1918"/>
              <a:gd name="T6" fmla="*/ 723 w 2979"/>
              <a:gd name="T7" fmla="*/ 0 h 1918"/>
              <a:gd name="T8" fmla="*/ 1773 w 2979"/>
              <a:gd name="T9" fmla="*/ 0 h 1918"/>
              <a:gd name="T10" fmla="*/ 1773 w 2979"/>
              <a:gd name="T11" fmla="*/ 1053 h 1918"/>
              <a:gd name="T12" fmla="*/ 2979 w 2979"/>
              <a:gd name="T13" fmla="*/ 1054 h 1918"/>
              <a:gd name="T14" fmla="*/ 2979 w 2979"/>
              <a:gd name="T15" fmla="*/ 1918 h 1918"/>
              <a:gd name="T16" fmla="*/ 3 w 2979"/>
              <a:gd name="T17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053"/>
                </a:lnTo>
                <a:lnTo>
                  <a:pt x="723" y="1053"/>
                </a:lnTo>
                <a:lnTo>
                  <a:pt x="723" y="0"/>
                </a:lnTo>
                <a:lnTo>
                  <a:pt x="1773" y="0"/>
                </a:lnTo>
                <a:lnTo>
                  <a:pt x="1773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152E23-0E04-4EEE-82C8-2C8227BD667A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10926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8910A50D-2295-4710-BF65-CE1E0A540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504" y="161352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DDD5FDB-465B-4247-A7E6-1102A64D9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504" y="306132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E157F05-D934-42DD-AE4D-BB284678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304" y="161352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71A4BE3-EF9D-4FD0-A192-ACC5E1C63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504" y="146112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861A39-1A48-4441-975C-0E03082C5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306132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159F7FC-B82F-471B-995B-D83B7F6F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904" y="161352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9DCEC2A-9E46-4512-B6B9-5E9E9FF3C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161352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BAA0442-3324-4852-9127-8279D5331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04" y="450912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3AD2C-6378-48FB-BE06-2136DFBC2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50912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04509-EA99-4D7C-BEA6-C136A484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304" y="306132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4D3BBD0-2402-4022-AC19-452A4D894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904" y="313752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data warehouse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SQL-like query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mgmt / query execution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A89FC80-1A7E-402B-87D2-93C6A05A5548}"/>
              </a:ext>
            </a:extLst>
          </p:cNvPr>
          <p:cNvSpPr>
            <a:spLocks/>
          </p:cNvSpPr>
          <p:nvPr/>
        </p:nvSpPr>
        <p:spPr bwMode="auto">
          <a:xfrm>
            <a:off x="1983904" y="1461120"/>
            <a:ext cx="4729163" cy="3040063"/>
          </a:xfrm>
          <a:custGeom>
            <a:avLst/>
            <a:gdLst>
              <a:gd name="T0" fmla="*/ 3 w 2979"/>
              <a:gd name="T1" fmla="*/ 1915 h 1915"/>
              <a:gd name="T2" fmla="*/ 0 w 2979"/>
              <a:gd name="T3" fmla="*/ 1050 h 1915"/>
              <a:gd name="T4" fmla="*/ 1581 w 2979"/>
              <a:gd name="T5" fmla="*/ 1050 h 1915"/>
              <a:gd name="T6" fmla="*/ 1581 w 2979"/>
              <a:gd name="T7" fmla="*/ 0 h 1915"/>
              <a:gd name="T8" fmla="*/ 2640 w 2979"/>
              <a:gd name="T9" fmla="*/ 0 h 1915"/>
              <a:gd name="T10" fmla="*/ 2637 w 2979"/>
              <a:gd name="T11" fmla="*/ 1050 h 1915"/>
              <a:gd name="T12" fmla="*/ 2979 w 2979"/>
              <a:gd name="T13" fmla="*/ 1051 h 1915"/>
              <a:gd name="T14" fmla="*/ 2979 w 2979"/>
              <a:gd name="T15" fmla="*/ 1915 h 1915"/>
              <a:gd name="T16" fmla="*/ 3 w 2979"/>
              <a:gd name="T17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5">
                <a:moveTo>
                  <a:pt x="3" y="1915"/>
                </a:moveTo>
                <a:lnTo>
                  <a:pt x="0" y="1050"/>
                </a:lnTo>
                <a:lnTo>
                  <a:pt x="1581" y="1050"/>
                </a:lnTo>
                <a:lnTo>
                  <a:pt x="1581" y="0"/>
                </a:lnTo>
                <a:lnTo>
                  <a:pt x="2640" y="0"/>
                </a:lnTo>
                <a:lnTo>
                  <a:pt x="2637" y="1050"/>
                </a:lnTo>
                <a:lnTo>
                  <a:pt x="2979" y="1051"/>
                </a:lnTo>
                <a:lnTo>
                  <a:pt x="2979" y="1915"/>
                </a:lnTo>
                <a:lnTo>
                  <a:pt x="3" y="1915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78D98C-8E89-49A9-A0D3-14AB284EF3B5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472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05" y="2271598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Lecture 7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 smtClean="0">
                <a:solidFill>
                  <a:prstClr val="black"/>
                </a:solidFill>
              </a:rPr>
              <a:t>Hadoop/Spark</a:t>
            </a:r>
            <a:endParaRPr lang="en-US" altLang="zh-CN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7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83EACAA-BDBE-4A0A-B54E-F4FF296BB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757536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C8C5EC1-6330-4829-985A-11250D85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205336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FBE803F-CDC5-40C0-B80F-44A1CA474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4653136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EA0EE96-2403-4B3D-A7E6-6E4917436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600" y="4653136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DC71C11-7D7E-414B-A86F-1133F1A31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400" y="3205336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FDBE6E5-D7F4-4240-AA77-291BF395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1200" y="3205336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B0DEBF0-D78D-42D1-89FE-0C45275D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800" y="1757536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8216BE9-C725-4ADC-A4D4-B902F6C31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200" y="1757536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99168B9E-C302-495B-A293-17832477F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400" y="1757536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2A6B5B7C-CE1D-4D59-A77C-2F74F0E4F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800" y="2168699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/>
            <a:r>
              <a:rPr lang="en-US" altLang="ko-KR" sz="3200" b="1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… …  </a:t>
            </a: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Gulim" pitchFamily="34" charset="-127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AAA18B-F1EA-4D13-9702-50348B043881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Hadoop: How it Works</a:t>
            </a:r>
          </a:p>
        </p:txBody>
      </p:sp>
    </p:spTree>
    <p:extLst>
      <p:ext uri="{BB962C8B-B14F-4D97-AF65-F5344CB8AC3E}">
        <p14:creationId xmlns:p14="http://schemas.microsoft.com/office/powerpoint/2010/main" val="104882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 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7EE96-9648-4B56-BEA7-5E09A59CAFD4}"/>
              </a:ext>
            </a:extLst>
          </p:cNvPr>
          <p:cNvSpPr txBox="1">
            <a:spLocks/>
          </p:cNvSpPr>
          <p:nvPr/>
        </p:nvSpPr>
        <p:spPr>
          <a:xfrm>
            <a:off x="900112" y="1412776"/>
            <a:ext cx="7345363" cy="46527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Distributed file system (HDFS)</a:t>
            </a:r>
          </a:p>
          <a:p>
            <a:r>
              <a:rPr lang="en-US" sz="2800" dirty="0"/>
              <a:t>Execution engine (MapReduce)</a:t>
            </a:r>
          </a:p>
        </p:txBody>
      </p:sp>
      <p:pic>
        <p:nvPicPr>
          <p:cNvPr id="7" name="Picture 4" descr="hadoop cluster image.jpg">
            <a:extLst>
              <a:ext uri="{FF2B5EF4-FFF2-40B4-BE49-F238E27FC236}">
                <a16:creationId xmlns:a16="http://schemas.microsoft.com/office/drawing/2014/main" id="{B382FB71-900F-47FC-AFED-694103736B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24" y="2866162"/>
            <a:ext cx="3855384" cy="3455581"/>
          </a:xfrm>
          <a:prstGeom prst="rect">
            <a:avLst/>
          </a:prstGeom>
        </p:spPr>
      </p:pic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C76BAD71-88C5-4C0E-831F-632B7E0DAE09}"/>
              </a:ext>
            </a:extLst>
          </p:cNvPr>
          <p:cNvCxnSpPr/>
          <p:nvPr/>
        </p:nvCxnSpPr>
        <p:spPr>
          <a:xfrm>
            <a:off x="1164030" y="4466448"/>
            <a:ext cx="4945633" cy="0"/>
          </a:xfrm>
          <a:prstGeom prst="line">
            <a:avLst/>
          </a:prstGeom>
          <a:ln w="1460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8B99C27F-D79A-43CF-B6BA-BB6C5014060E}"/>
              </a:ext>
            </a:extLst>
          </p:cNvPr>
          <p:cNvSpPr txBox="1"/>
          <p:nvPr/>
        </p:nvSpPr>
        <p:spPr>
          <a:xfrm>
            <a:off x="5802309" y="3434009"/>
            <a:ext cx="280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Master node (single node)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B95FB65-AC54-47D2-886B-BA18EA22B592}"/>
              </a:ext>
            </a:extLst>
          </p:cNvPr>
          <p:cNvSpPr txBox="1"/>
          <p:nvPr/>
        </p:nvSpPr>
        <p:spPr>
          <a:xfrm>
            <a:off x="5802309" y="5147860"/>
            <a:ext cx="22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Many slave nodes</a:t>
            </a:r>
          </a:p>
        </p:txBody>
      </p:sp>
      <p:sp>
        <p:nvSpPr>
          <p:cNvPr id="12" name="Right Brace 8">
            <a:extLst>
              <a:ext uri="{FF2B5EF4-FFF2-40B4-BE49-F238E27FC236}">
                <a16:creationId xmlns:a16="http://schemas.microsoft.com/office/drawing/2014/main" id="{AB8108B3-35A1-4BB3-A018-52203F56A779}"/>
              </a:ext>
            </a:extLst>
          </p:cNvPr>
          <p:cNvSpPr/>
          <p:nvPr/>
        </p:nvSpPr>
        <p:spPr>
          <a:xfrm>
            <a:off x="5219208" y="2948758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ight Brace 9">
            <a:extLst>
              <a:ext uri="{FF2B5EF4-FFF2-40B4-BE49-F238E27FC236}">
                <a16:creationId xmlns:a16="http://schemas.microsoft.com/office/drawing/2014/main" id="{D4797C86-7A9A-4445-96BA-5B68CBD5E45D}"/>
              </a:ext>
            </a:extLst>
          </p:cNvPr>
          <p:cNvSpPr/>
          <p:nvPr/>
        </p:nvSpPr>
        <p:spPr>
          <a:xfrm>
            <a:off x="5242251" y="4639497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615B2C1D-95B3-446A-9632-84270F9A5A26}"/>
              </a:ext>
            </a:extLst>
          </p:cNvPr>
          <p:cNvCxnSpPr/>
          <p:nvPr/>
        </p:nvCxnSpPr>
        <p:spPr>
          <a:xfrm>
            <a:off x="3231824" y="5517192"/>
            <a:ext cx="531308" cy="0"/>
          </a:xfrm>
          <a:prstGeom prst="line">
            <a:avLst/>
          </a:prstGeom>
          <a:ln w="3048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1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B766F-6E7B-A444-95BE-6714C8B0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22D9F-2365-A348-AD3E-F8D0B51600D0}"/>
              </a:ext>
            </a:extLst>
          </p:cNvPr>
          <p:cNvSpPr/>
          <p:nvPr/>
        </p:nvSpPr>
        <p:spPr>
          <a:xfrm>
            <a:off x="3059832" y="2852936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1</a:t>
            </a:r>
            <a:r>
              <a:rPr lang="zh-CN" altLang="en-US" sz="3600" b="1" dirty="0" smtClean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、</a:t>
            </a:r>
            <a:r>
              <a:rPr lang="en-US" altLang="zh-CN" sz="3600" b="1" dirty="0" smtClean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3600" b="1" dirty="0">
              <a:solidFill>
                <a:srgbClr val="000000"/>
              </a:solidFill>
              <a:latin typeface="Arial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Hadoop Distributed File System (HDFS)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Content Placeholder 7" descr="hdfsdatanodes.gif">
            <a:extLst>
              <a:ext uri="{FF2B5EF4-FFF2-40B4-BE49-F238E27FC236}">
                <a16:creationId xmlns:a16="http://schemas.microsoft.com/office/drawing/2014/main" id="{3FB30DFA-3514-4D8F-BD74-1130AE588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07" r="-57407"/>
          <a:stretch>
            <a:fillRect/>
          </a:stretch>
        </p:blipFill>
        <p:spPr>
          <a:xfrm>
            <a:off x="-2082551" y="1883698"/>
            <a:ext cx="8229600" cy="3340100"/>
          </a:xfrm>
          <a:prstGeom prst="rect">
            <a:avLst/>
          </a:prstGeom>
        </p:spPr>
      </p:pic>
      <p:grpSp>
        <p:nvGrpSpPr>
          <p:cNvPr id="40" name="Group 21">
            <a:extLst>
              <a:ext uri="{FF2B5EF4-FFF2-40B4-BE49-F238E27FC236}">
                <a16:creationId xmlns:a16="http://schemas.microsoft.com/office/drawing/2014/main" id="{8FBEDFB4-9B77-4B2C-AA05-1451AEAB6EB3}"/>
              </a:ext>
            </a:extLst>
          </p:cNvPr>
          <p:cNvGrpSpPr>
            <a:grpSpLocks/>
          </p:cNvGrpSpPr>
          <p:nvPr/>
        </p:nvGrpSpPr>
        <p:grpSpPr bwMode="auto">
          <a:xfrm>
            <a:off x="571749" y="3079615"/>
            <a:ext cx="2908300" cy="660400"/>
            <a:chOff x="3086100" y="2743200"/>
            <a:chExt cx="2908300" cy="660400"/>
          </a:xfrm>
        </p:grpSpPr>
        <p:cxnSp>
          <p:nvCxnSpPr>
            <p:cNvPr id="41" name="Straight Arrow Connector 5">
              <a:extLst>
                <a:ext uri="{FF2B5EF4-FFF2-40B4-BE49-F238E27FC236}">
                  <a16:creationId xmlns:a16="http://schemas.microsoft.com/office/drawing/2014/main" id="{4CA0114D-75FC-4945-A1D0-40D7B50D4265}"/>
                </a:ext>
              </a:extLst>
            </p:cNvPr>
            <p:cNvCxnSpPr/>
            <p:nvPr/>
          </p:nvCxnSpPr>
          <p:spPr>
            <a:xfrm flipH="1">
              <a:off x="3086100" y="2743200"/>
              <a:ext cx="14224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6">
              <a:extLst>
                <a:ext uri="{FF2B5EF4-FFF2-40B4-BE49-F238E27FC236}">
                  <a16:creationId xmlns:a16="http://schemas.microsoft.com/office/drawing/2014/main" id="{8333BD60-14CF-4511-940B-EC54A1D740F1}"/>
                </a:ext>
              </a:extLst>
            </p:cNvPr>
            <p:cNvCxnSpPr/>
            <p:nvPr/>
          </p:nvCxnSpPr>
          <p:spPr>
            <a:xfrm flipH="1">
              <a:off x="4038600" y="2743200"/>
              <a:ext cx="469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7">
              <a:extLst>
                <a:ext uri="{FF2B5EF4-FFF2-40B4-BE49-F238E27FC236}">
                  <a16:creationId xmlns:a16="http://schemas.microsoft.com/office/drawing/2014/main" id="{9FAC5FD6-92FF-4344-AB27-A010DCCB2F86}"/>
                </a:ext>
              </a:extLst>
            </p:cNvPr>
            <p:cNvCxnSpPr/>
            <p:nvPr/>
          </p:nvCxnSpPr>
          <p:spPr>
            <a:xfrm>
              <a:off x="4508500" y="2743200"/>
              <a:ext cx="596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">
              <a:extLst>
                <a:ext uri="{FF2B5EF4-FFF2-40B4-BE49-F238E27FC236}">
                  <a16:creationId xmlns:a16="http://schemas.microsoft.com/office/drawing/2014/main" id="{AC4D8A99-2037-47B2-ABEC-234DBF08BB57}"/>
                </a:ext>
              </a:extLst>
            </p:cNvPr>
            <p:cNvCxnSpPr/>
            <p:nvPr/>
          </p:nvCxnSpPr>
          <p:spPr>
            <a:xfrm>
              <a:off x="4508500" y="2743200"/>
              <a:ext cx="1485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09035251-937D-4BE5-887B-D38BBBF4073E}"/>
              </a:ext>
            </a:extLst>
          </p:cNvPr>
          <p:cNvGrpSpPr/>
          <p:nvPr/>
        </p:nvGrpSpPr>
        <p:grpSpPr>
          <a:xfrm>
            <a:off x="3999935" y="1844824"/>
            <a:ext cx="4748529" cy="657292"/>
            <a:chOff x="4279086" y="2310425"/>
            <a:chExt cx="4748529" cy="657292"/>
          </a:xfrm>
        </p:grpSpPr>
        <p:sp>
          <p:nvSpPr>
            <p:cNvPr id="46" name="Left Arrow 10">
              <a:extLst>
                <a:ext uri="{FF2B5EF4-FFF2-40B4-BE49-F238E27FC236}">
                  <a16:creationId xmlns:a16="http://schemas.microsoft.com/office/drawing/2014/main" id="{725C9540-A135-4537-98C1-9FF71FD9CB16}"/>
                </a:ext>
              </a:extLst>
            </p:cNvPr>
            <p:cNvSpPr/>
            <p:nvPr/>
          </p:nvSpPr>
          <p:spPr>
            <a:xfrm rot="20163939">
              <a:off x="4279086" y="2648596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25709A56-E31B-4E88-8CD3-BCDFB700EAB2}"/>
                </a:ext>
              </a:extLst>
            </p:cNvPr>
            <p:cNvSpPr txBox="1"/>
            <p:nvPr/>
          </p:nvSpPr>
          <p:spPr>
            <a:xfrm>
              <a:off x="4859512" y="2310425"/>
              <a:ext cx="4168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</a:rPr>
                <a:t>Centralized </a:t>
              </a:r>
              <a:r>
                <a:rPr lang="en-US" b="1" dirty="0" err="1">
                  <a:solidFill>
                    <a:srgbClr val="FF0000"/>
                  </a:solidFill>
                </a:rPr>
                <a:t>namenode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Maintains metadata info about files</a:t>
              </a:r>
            </a:p>
          </p:txBody>
        </p:sp>
      </p:grpSp>
      <p:grpSp>
        <p:nvGrpSpPr>
          <p:cNvPr id="48" name="Group 12">
            <a:extLst>
              <a:ext uri="{FF2B5EF4-FFF2-40B4-BE49-F238E27FC236}">
                <a16:creationId xmlns:a16="http://schemas.microsoft.com/office/drawing/2014/main" id="{BD1756EE-4370-4678-A20B-2190A7E75D97}"/>
              </a:ext>
            </a:extLst>
          </p:cNvPr>
          <p:cNvGrpSpPr/>
          <p:nvPr/>
        </p:nvGrpSpPr>
        <p:grpSpPr>
          <a:xfrm>
            <a:off x="3959311" y="3840418"/>
            <a:ext cx="4789153" cy="1477328"/>
            <a:chOff x="4238462" y="4020943"/>
            <a:chExt cx="4789153" cy="1477328"/>
          </a:xfrm>
        </p:grpSpPr>
        <p:sp>
          <p:nvSpPr>
            <p:cNvPr id="49" name="Left Arrow 13">
              <a:extLst>
                <a:ext uri="{FF2B5EF4-FFF2-40B4-BE49-F238E27FC236}">
                  <a16:creationId xmlns:a16="http://schemas.microsoft.com/office/drawing/2014/main" id="{0922A339-8AFE-4972-9672-D9EA2406CD30}"/>
                </a:ext>
              </a:extLst>
            </p:cNvPr>
            <p:cNvSpPr/>
            <p:nvPr/>
          </p:nvSpPr>
          <p:spPr>
            <a:xfrm rot="20163939">
              <a:off x="4238462" y="4359114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TextBox 14">
              <a:extLst>
                <a:ext uri="{FF2B5EF4-FFF2-40B4-BE49-F238E27FC236}">
                  <a16:creationId xmlns:a16="http://schemas.microsoft.com/office/drawing/2014/main" id="{9706F8FE-D586-412A-963C-EA786650AABC}"/>
                </a:ext>
              </a:extLst>
            </p:cNvPr>
            <p:cNvSpPr txBox="1"/>
            <p:nvPr/>
          </p:nvSpPr>
          <p:spPr>
            <a:xfrm>
              <a:off x="4818888" y="4020943"/>
              <a:ext cx="42087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</a:rPr>
                <a:t>Many </a:t>
              </a:r>
              <a:r>
                <a:rPr lang="en-US" b="1" dirty="0" err="1">
                  <a:solidFill>
                    <a:srgbClr val="FF0000"/>
                  </a:solidFill>
                </a:rPr>
                <a:t>datanode</a:t>
              </a:r>
              <a:r>
                <a:rPr lang="en-US" b="1" dirty="0">
                  <a:solidFill>
                    <a:srgbClr val="FF0000"/>
                  </a:solidFill>
                </a:rPr>
                <a:t> (1000</a:t>
              </a:r>
              <a:r>
                <a:rPr lang="en-US" sz="1400" b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Store the actual data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Files are divided into blocks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Each block is replicated </a:t>
              </a:r>
              <a:r>
                <a:rPr lang="en-US" i="1" dirty="0">
                  <a:solidFill>
                    <a:srgbClr val="000000"/>
                  </a:solidFill>
                </a:rPr>
                <a:t>N</a:t>
              </a:r>
              <a:r>
                <a:rPr lang="en-US" dirty="0">
                  <a:solidFill>
                    <a:srgbClr val="000000"/>
                  </a:solidFill>
                </a:rPr>
                <a:t> times    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   (Default = 3)</a:t>
              </a:r>
            </a:p>
          </p:txBody>
        </p:sp>
      </p:grpSp>
      <p:grpSp>
        <p:nvGrpSpPr>
          <p:cNvPr id="51" name="Group 15">
            <a:extLst>
              <a:ext uri="{FF2B5EF4-FFF2-40B4-BE49-F238E27FC236}">
                <a16:creationId xmlns:a16="http://schemas.microsoft.com/office/drawing/2014/main" id="{448F985B-087E-473C-B196-9D05D724826F}"/>
              </a:ext>
            </a:extLst>
          </p:cNvPr>
          <p:cNvGrpSpPr/>
          <p:nvPr/>
        </p:nvGrpSpPr>
        <p:grpSpPr>
          <a:xfrm>
            <a:off x="4655566" y="2793559"/>
            <a:ext cx="2506518" cy="379915"/>
            <a:chOff x="5090225" y="3220286"/>
            <a:chExt cx="2506518" cy="379915"/>
          </a:xfrm>
        </p:grpSpPr>
        <p:sp>
          <p:nvSpPr>
            <p:cNvPr id="52" name="Rectangle 16">
              <a:extLst>
                <a:ext uri="{FF2B5EF4-FFF2-40B4-BE49-F238E27FC236}">
                  <a16:creationId xmlns:a16="http://schemas.microsoft.com/office/drawing/2014/main" id="{CFBEB6EE-BF6D-40D3-B6D5-E8FA281C5964}"/>
                </a:ext>
              </a:extLst>
            </p:cNvPr>
            <p:cNvSpPr/>
            <p:nvPr/>
          </p:nvSpPr>
          <p:spPr>
            <a:xfrm>
              <a:off x="5924558" y="3220286"/>
              <a:ext cx="1672185" cy="338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TextBox 17">
              <a:extLst>
                <a:ext uri="{FF2B5EF4-FFF2-40B4-BE49-F238E27FC236}">
                  <a16:creationId xmlns:a16="http://schemas.microsoft.com/office/drawing/2014/main" id="{D040E707-277A-468A-8578-585EE6804BA5}"/>
                </a:ext>
              </a:extLst>
            </p:cNvPr>
            <p:cNvSpPr txBox="1"/>
            <p:nvPr/>
          </p:nvSpPr>
          <p:spPr>
            <a:xfrm>
              <a:off x="5090225" y="3230869"/>
              <a:ext cx="812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File </a:t>
              </a:r>
              <a:r>
                <a:rPr lang="en-US" i="1" dirty="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54" name="Group 18">
            <a:extLst>
              <a:ext uri="{FF2B5EF4-FFF2-40B4-BE49-F238E27FC236}">
                <a16:creationId xmlns:a16="http://schemas.microsoft.com/office/drawing/2014/main" id="{DBAD2618-2E36-46D9-86E4-BB02A1F32227}"/>
              </a:ext>
            </a:extLst>
          </p:cNvPr>
          <p:cNvGrpSpPr/>
          <p:nvPr/>
        </p:nvGrpSpPr>
        <p:grpSpPr>
          <a:xfrm>
            <a:off x="5494138" y="2793559"/>
            <a:ext cx="1667946" cy="338667"/>
            <a:chOff x="5369989" y="2131488"/>
            <a:chExt cx="1667946" cy="338667"/>
          </a:xfrm>
        </p:grpSpPr>
        <p:sp>
          <p:nvSpPr>
            <p:cNvPr id="55" name="Rectangle 19">
              <a:extLst>
                <a:ext uri="{FF2B5EF4-FFF2-40B4-BE49-F238E27FC236}">
                  <a16:creationId xmlns:a16="http://schemas.microsoft.com/office/drawing/2014/main" id="{15317CDF-17CF-45D2-8D7E-88EB6575A09D}"/>
                </a:ext>
              </a:extLst>
            </p:cNvPr>
            <p:cNvSpPr/>
            <p:nvPr/>
          </p:nvSpPr>
          <p:spPr>
            <a:xfrm>
              <a:off x="536998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20">
              <a:extLst>
                <a:ext uri="{FF2B5EF4-FFF2-40B4-BE49-F238E27FC236}">
                  <a16:creationId xmlns:a16="http://schemas.microsoft.com/office/drawing/2014/main" id="{BC8442C5-16E0-4A5D-8B1C-EBFA2F6C42F1}"/>
                </a:ext>
              </a:extLst>
            </p:cNvPr>
            <p:cNvSpPr/>
            <p:nvPr/>
          </p:nvSpPr>
          <p:spPr>
            <a:xfrm>
              <a:off x="571077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21">
              <a:extLst>
                <a:ext uri="{FF2B5EF4-FFF2-40B4-BE49-F238E27FC236}">
                  <a16:creationId xmlns:a16="http://schemas.microsoft.com/office/drawing/2014/main" id="{8F4E9630-C73F-4A01-9580-CA52D46F9369}"/>
                </a:ext>
              </a:extLst>
            </p:cNvPr>
            <p:cNvSpPr/>
            <p:nvPr/>
          </p:nvSpPr>
          <p:spPr>
            <a:xfrm>
              <a:off x="60515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22">
              <a:extLst>
                <a:ext uri="{FF2B5EF4-FFF2-40B4-BE49-F238E27FC236}">
                  <a16:creationId xmlns:a16="http://schemas.microsoft.com/office/drawing/2014/main" id="{0603974C-F4C9-4E2D-8884-6920244D3022}"/>
                </a:ext>
              </a:extLst>
            </p:cNvPr>
            <p:cNvSpPr/>
            <p:nvPr/>
          </p:nvSpPr>
          <p:spPr>
            <a:xfrm>
              <a:off x="639235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239F98EF-9361-4018-8BEC-EFD3D943DFA9}"/>
                </a:ext>
              </a:extLst>
            </p:cNvPr>
            <p:cNvSpPr/>
            <p:nvPr/>
          </p:nvSpPr>
          <p:spPr>
            <a:xfrm>
              <a:off x="67246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24">
            <a:extLst>
              <a:ext uri="{FF2B5EF4-FFF2-40B4-BE49-F238E27FC236}">
                <a16:creationId xmlns:a16="http://schemas.microsoft.com/office/drawing/2014/main" id="{4D2C9E04-FA95-4C06-AF5C-0A85A336F5D2}"/>
              </a:ext>
            </a:extLst>
          </p:cNvPr>
          <p:cNvGrpSpPr/>
          <p:nvPr/>
        </p:nvGrpSpPr>
        <p:grpSpPr>
          <a:xfrm>
            <a:off x="6829773" y="3132226"/>
            <a:ext cx="1868236" cy="956040"/>
            <a:chOff x="7005451" y="3132226"/>
            <a:chExt cx="1868236" cy="956040"/>
          </a:xfrm>
        </p:grpSpPr>
        <p:cxnSp>
          <p:nvCxnSpPr>
            <p:cNvPr id="61" name="Straight Arrow Connector 25">
              <a:extLst>
                <a:ext uri="{FF2B5EF4-FFF2-40B4-BE49-F238E27FC236}">
                  <a16:creationId xmlns:a16="http://schemas.microsoft.com/office/drawing/2014/main" id="{C0D12364-FBD3-4D23-A449-9A7464A8C760}"/>
                </a:ext>
              </a:extLst>
            </p:cNvPr>
            <p:cNvCxnSpPr>
              <a:endCxn id="59" idx="2"/>
            </p:cNvCxnSpPr>
            <p:nvPr/>
          </p:nvCxnSpPr>
          <p:spPr>
            <a:xfrm flipH="1" flipV="1">
              <a:off x="7005451" y="3132226"/>
              <a:ext cx="516547" cy="1729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26">
              <a:extLst>
                <a:ext uri="{FF2B5EF4-FFF2-40B4-BE49-F238E27FC236}">
                  <a16:creationId xmlns:a16="http://schemas.microsoft.com/office/drawing/2014/main" id="{AF2451B9-4F45-424C-9773-D4E837895780}"/>
                </a:ext>
              </a:extLst>
            </p:cNvPr>
            <p:cNvSpPr txBox="1"/>
            <p:nvPr/>
          </p:nvSpPr>
          <p:spPr>
            <a:xfrm>
              <a:off x="7108924" y="3718934"/>
              <a:ext cx="176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Blocks (64 MB)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2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Main Properties of HDFS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7B06552-7384-4F11-9AAD-0DB18CB48088}"/>
              </a:ext>
            </a:extLst>
          </p:cNvPr>
          <p:cNvSpPr txBox="1">
            <a:spLocks/>
          </p:cNvSpPr>
          <p:nvPr/>
        </p:nvSpPr>
        <p:spPr>
          <a:xfrm>
            <a:off x="506357" y="1526961"/>
            <a:ext cx="8275302" cy="41674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800000"/>
                </a:solidFill>
              </a:rPr>
              <a:t>Large:</a:t>
            </a:r>
            <a:r>
              <a:rPr lang="en-US" dirty="0"/>
              <a:t> A HDFS instance may consist of thousands of server machines, each storing part of the file system’s data</a:t>
            </a:r>
          </a:p>
          <a:p>
            <a:r>
              <a:rPr lang="en-US" b="1" i="1" dirty="0">
                <a:solidFill>
                  <a:srgbClr val="800000"/>
                </a:solidFill>
              </a:rPr>
              <a:t>Replication: </a:t>
            </a:r>
            <a:r>
              <a:rPr lang="en-US" dirty="0"/>
              <a:t>Each data block is replicated many times (default is 3)</a:t>
            </a:r>
          </a:p>
          <a:p>
            <a:r>
              <a:rPr lang="en-US" b="1" i="1" dirty="0">
                <a:solidFill>
                  <a:srgbClr val="800000"/>
                </a:solidFill>
              </a:rPr>
              <a:t>Failure:</a:t>
            </a:r>
            <a:r>
              <a:rPr lang="en-US" dirty="0"/>
              <a:t> Failure is the norm rather than exception</a:t>
            </a:r>
          </a:p>
          <a:p>
            <a:r>
              <a:rPr lang="en-US" b="1" i="1" dirty="0">
                <a:solidFill>
                  <a:srgbClr val="800000"/>
                </a:solidFill>
              </a:rPr>
              <a:t>Fault Tolerance:</a:t>
            </a:r>
            <a:r>
              <a:rPr lang="en-US" dirty="0"/>
              <a:t> Detection of faults and quick, automatic recovery from them is a core architectural goal of HDFS</a:t>
            </a:r>
          </a:p>
          <a:p>
            <a:pPr lvl="1"/>
            <a:r>
              <a:rPr lang="en-US" dirty="0" err="1"/>
              <a:t>Namenode</a:t>
            </a:r>
            <a:r>
              <a:rPr lang="en-US" dirty="0"/>
              <a:t> is consistently checking </a:t>
            </a:r>
            <a:r>
              <a:rPr lang="en-US" dirty="0" err="1"/>
              <a:t>Datanodes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45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19188" y="420334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4932" y="1340768"/>
            <a:ext cx="76049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NameNode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Managing FsImage file and EditLog file to manager meta information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FsImage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Namespace, system properties,  block mapping information…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EditLog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Record every change to file system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metadata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EditLog is used to update FsImage (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Checkpoint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DataNode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Store data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 operation</a:t>
            </a:r>
          </a:p>
        </p:txBody>
      </p:sp>
      <p:sp>
        <p:nvSpPr>
          <p:cNvPr id="2" name="上箭头 1"/>
          <p:cNvSpPr/>
          <p:nvPr/>
        </p:nvSpPr>
        <p:spPr>
          <a:xfrm>
            <a:off x="4017426" y="4149080"/>
            <a:ext cx="432048" cy="792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9274" y="4314291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      BlockReport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8301AA-3788-0742-A37A-0A0E50AC1D09}"/>
              </a:ext>
            </a:extLst>
          </p:cNvPr>
          <p:cNvSpPr/>
          <p:nvPr/>
        </p:nvSpPr>
        <p:spPr>
          <a:xfrm>
            <a:off x="1259632" y="6271148"/>
            <a:ext cx="531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Location</a:t>
            </a:r>
            <a:r>
              <a:rPr lang="zh-CN" altLang="en-US" dirty="0" smtClean="0">
                <a:solidFill>
                  <a:srgbClr val="55555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</a:t>
            </a:r>
            <a:r>
              <a:rPr lang="en-US" altLang="zh-CN" dirty="0">
                <a:solidFill>
                  <a:srgbClr val="33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${</a:t>
            </a:r>
            <a:r>
              <a:rPr lang="en-US" altLang="zh-CN" dirty="0" err="1">
                <a:solidFill>
                  <a:srgbClr val="33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dfs.namenode.name.dir</a:t>
            </a:r>
            <a:r>
              <a:rPr lang="en-US" altLang="zh-CN" dirty="0">
                <a:solidFill>
                  <a:srgbClr val="333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}/current/</a:t>
            </a:r>
            <a:endParaRPr lang="zh-CN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4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72" y="2065524"/>
            <a:ext cx="7601552" cy="453650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3442" y="1196752"/>
            <a:ext cx="392767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zh-CN" sz="28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BlockReport</a:t>
            </a:r>
            <a:endParaRPr lang="en-US" altLang="zh-CN" sz="2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693872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3419872" y="2996952"/>
            <a:ext cx="216024" cy="10801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383560" y="2996952"/>
            <a:ext cx="676272" cy="10585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527268" y="2852936"/>
            <a:ext cx="1374448" cy="1295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4587648" y="2852936"/>
            <a:ext cx="1208488" cy="12241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4587648" y="2807870"/>
            <a:ext cx="2416976" cy="12351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32350" y="2988986"/>
            <a:ext cx="179517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 + BlockReport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0A0C61-FD83-B543-BF8B-1F5567758BA7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4067139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 &amp; BlockReport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3A8AC32-0006-5D4B-A650-8B5073CCC41E}"/>
              </a:ext>
            </a:extLst>
          </p:cNvPr>
          <p:cNvSpPr txBox="1"/>
          <p:nvPr/>
        </p:nvSpPr>
        <p:spPr>
          <a:xfrm>
            <a:off x="783442" y="2060848"/>
            <a:ext cx="7604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 is received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fail to reach the minimum number of replicas,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Safe Mode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on.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You wait.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 “ </a:t>
            </a:r>
            <a:r>
              <a:rPr kumimoji="0" lang="en-US" altLang="zh-CN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hdfs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dfsadmin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–</a:t>
            </a:r>
            <a:r>
              <a:rPr kumimoji="0" lang="en-US" altLang="zh-CN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safemode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leave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HeartBeat is NOT received (over 10 mins by default)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DataNode is dead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Re-replica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Assign no more job to any dead DataNode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2864FF-61F5-3F43-9C6B-3208C68B3911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87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424667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if NameNode is dead?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Second NameNode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(Since Hadoop 1.X)</a:t>
            </a:r>
          </a:p>
          <a:p>
            <a:pPr marL="457200" lvl="0" indent="-457200">
              <a:buFont typeface="Times New Roman" panose="02020603050405020304" pitchFamily="18" charset="0"/>
              <a:buChar char="‒"/>
              <a:defRPr/>
            </a:pPr>
            <a:r>
              <a:rPr lang="en-US" altLang="zh-CN" sz="2400" dirty="0" smtClean="0"/>
              <a:t>High </a:t>
            </a:r>
            <a:r>
              <a:rPr lang="en-US" altLang="zh-CN" sz="2400" dirty="0"/>
              <a:t>Availability</a:t>
            </a:r>
            <a:r>
              <a:rPr lang="zh-CN" altLang="en-US" dirty="0"/>
              <a:t>，</a:t>
            </a:r>
            <a:r>
              <a:rPr lang="en-US" altLang="zh-CN" dirty="0" smtClean="0"/>
              <a:t>HA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(Since Hadoop 2.X)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Standby / Active NameNode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Journal Node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FE3E12-092C-3946-902C-12C24B5A141B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23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424667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if NameNode is dead?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175247"/>
            <a:ext cx="760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Second NameNode (Since Hadoop 1.X)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51" y="2663514"/>
            <a:ext cx="5544616" cy="39244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42EEF8-089B-314C-AEEF-169F996DC6C3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What is Hadoop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dirty="0"/>
              <a:t>Hadoop is a software framework for </a:t>
            </a:r>
            <a:r>
              <a:rPr lang="en-US" altLang="zh-CN" i="1" dirty="0">
                <a:solidFill>
                  <a:srgbClr val="3366FF"/>
                </a:solidFill>
              </a:rPr>
              <a:t>distributed processing </a:t>
            </a:r>
            <a:r>
              <a:rPr lang="en-US" altLang="zh-CN" dirty="0"/>
              <a:t>of </a:t>
            </a:r>
            <a:r>
              <a:rPr lang="en-US" altLang="zh-CN" i="1" dirty="0">
                <a:solidFill>
                  <a:srgbClr val="3366FF"/>
                </a:solidFill>
              </a:rPr>
              <a:t>large datasets </a:t>
            </a:r>
            <a:r>
              <a:rPr lang="en-US" altLang="zh-CN" dirty="0"/>
              <a:t>across </a:t>
            </a:r>
            <a:r>
              <a:rPr lang="en-US" altLang="zh-CN" i="1" dirty="0">
                <a:solidFill>
                  <a:srgbClr val="3366FF"/>
                </a:solidFill>
              </a:rPr>
              <a:t>large clusters </a:t>
            </a:r>
            <a:r>
              <a:rPr lang="en-US" altLang="zh-CN" dirty="0"/>
              <a:t>of computers</a:t>
            </a:r>
          </a:p>
          <a:p>
            <a:pPr lvl="1">
              <a:lnSpc>
                <a:spcPct val="110000"/>
              </a:lnSpc>
            </a:pPr>
            <a:r>
              <a:rPr lang="en-US" altLang="zh-CN" b="1" i="1" dirty="0"/>
              <a:t>Large datasets </a:t>
            </a:r>
            <a:r>
              <a:rPr lang="en-US" altLang="zh-CN" dirty="0">
                <a:sym typeface="Wingdings"/>
              </a:rPr>
              <a:t> Terabytes or petabytes of data</a:t>
            </a:r>
          </a:p>
          <a:p>
            <a:pPr lvl="1">
              <a:lnSpc>
                <a:spcPct val="110000"/>
              </a:lnSpc>
            </a:pPr>
            <a:r>
              <a:rPr lang="en-US" altLang="zh-CN" b="1" i="1" dirty="0">
                <a:sym typeface="Wingdings"/>
              </a:rPr>
              <a:t>Large clusters </a:t>
            </a:r>
            <a:r>
              <a:rPr lang="en-US" altLang="zh-CN" dirty="0">
                <a:sym typeface="Wingdings"/>
              </a:rPr>
              <a:t> hundreds or thousands of nodes</a:t>
            </a:r>
            <a:r>
              <a:rPr lang="en-US" altLang="zh-CN" dirty="0"/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Hadoop is open-source implementation for Google </a:t>
            </a:r>
            <a:r>
              <a:rPr lang="en-US" altLang="zh-CN" b="1" i="1" dirty="0">
                <a:solidFill>
                  <a:srgbClr val="800000"/>
                </a:solidFill>
              </a:rPr>
              <a:t>MapReduce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Hadoop is based on a simple programming model called </a:t>
            </a:r>
            <a:r>
              <a:rPr lang="en-US" altLang="zh-CN" i="1" dirty="0">
                <a:solidFill>
                  <a:srgbClr val="3366FF"/>
                </a:solidFill>
              </a:rPr>
              <a:t>MapReduce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Hadoop is based on a simple data model, </a:t>
            </a:r>
            <a:r>
              <a:rPr lang="en-US" altLang="zh-CN" i="1" dirty="0">
                <a:solidFill>
                  <a:srgbClr val="3366FF"/>
                </a:solidFill>
              </a:rPr>
              <a:t>any data will fit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032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424667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if NameNode is dead?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 (Since Hadoop 2.X)</a:t>
            </a:r>
          </a:p>
        </p:txBody>
      </p:sp>
      <p:pic>
        <p:nvPicPr>
          <p:cNvPr id="16386" name="Picture 2" descr="https://upload-images.jianshu.io/upload_images/2179894-11a1aa4ac71d9878?imageMogr2/auto-orient/strip%7CimageView2/2/w/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65191"/>
            <a:ext cx="6552728" cy="44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148065" y="1783225"/>
            <a:ext cx="3788558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另一个随时待命。关键在于如何保证两个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的一致性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1A3ABE-CD57-894F-93DD-0DD8182876C9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0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424667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What if NameNode is dead?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https://upload-images.jianshu.io/upload_images/2179894-11a1aa4ac71d9878?imageMogr2/auto-orient/strip%7CimageView2/2/w/5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78" y="2076534"/>
            <a:ext cx="7048719" cy="473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156176" y="5085184"/>
            <a:ext cx="2592288" cy="1200329"/>
          </a:xfrm>
          <a:prstGeom prst="rect">
            <a:avLst/>
          </a:prstGeom>
          <a:solidFill>
            <a:srgbClr val="0053A3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需要向两个</a:t>
            </a: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发送心跳。一致性由</a:t>
            </a: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JN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保证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5364088" y="4077073"/>
            <a:ext cx="792088" cy="1080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2">
            <a:extLst>
              <a:ext uri="{FF2B5EF4-FFF2-40B4-BE49-F238E27FC236}">
                <a16:creationId xmlns:a16="http://schemas.microsoft.com/office/drawing/2014/main" id="{BC40C0F1-E504-3C43-942F-0A2BEB53C0E1}"/>
              </a:ext>
            </a:extLst>
          </p:cNvPr>
          <p:cNvCxnSpPr>
            <a:cxnSpLocks/>
          </p:cNvCxnSpPr>
          <p:nvPr/>
        </p:nvCxnSpPr>
        <p:spPr>
          <a:xfrm flipH="1">
            <a:off x="5030117" y="5682929"/>
            <a:ext cx="1093022" cy="338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E1B46CD-CEA2-6C40-8E74-989D351B470B}"/>
              </a:ext>
            </a:extLst>
          </p:cNvPr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b="1" i="1" dirty="0">
                <a:solidFill>
                  <a:srgbClr val="800000"/>
                </a:solidFill>
              </a:rPr>
              <a:t>Fault Tolerance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7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74759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block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3442" y="2060848"/>
            <a:ext cx="760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Supports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write-once-read-many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semantics on files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HDFS file is chopped up into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128/64 MB (default)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blocks with multiple replicas (3 by default).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 file in parallel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V.S.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 I/ O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71" y="3622523"/>
            <a:ext cx="5690524" cy="31480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0DBA56-C584-3D45-B651-DF698334E5D1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Storage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3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74759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block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83442" y="2060848"/>
            <a:ext cx="7604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Supports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write-once-read-many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semantics on files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HDFS file is chopped up into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128 MB (default)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blocks with multiple replicas (3 by default).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Times New Roman" panose="02020603050405020304" pitchFamily="18" charset="0"/>
              <a:buChar char="‒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Read file in parallel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V.S.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 I/ O </a:t>
            </a:r>
          </a:p>
          <a:p>
            <a:pPr marL="457200" indent="-457200">
              <a:spcAft>
                <a:spcPts val="1200"/>
              </a:spcAft>
              <a:buFont typeface="Times New Roman" panose="02020603050405020304" pitchFamily="18" charset="0"/>
              <a:buChar char="‒"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number of maps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usually 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driven by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total size of the inputs, that is,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total number of blocks of the input </a:t>
            </a:r>
            <a:r>
              <a:rPr kumimoji="0" lang="en-US" altLang="zh-CN" sz="2400" b="1" i="0" u="sng" strike="noStrike" kern="1200" cap="none" spc="0" normalizeH="0" baseline="0" noProof="0" dirty="0" smtClean="0">
                <a:ln>
                  <a:noFill/>
                </a:ln>
                <a:solidFill>
                  <a:srgbClr val="0101F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files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AE1426-9D0F-A543-AF7F-D9CBAAF7BDA3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2727290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370165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Block &amp; InputSplit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75" y="3501008"/>
            <a:ext cx="5825446" cy="1584176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2845305" y="3493786"/>
            <a:ext cx="451470" cy="1591398"/>
          </a:xfrm>
          <a:prstGeom prst="leftBrace">
            <a:avLst>
              <a:gd name="adj1" fmla="val 7034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270" y="3861048"/>
            <a:ext cx="2942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file of 400MB with consists of 4 records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C19E24-8CDA-D045-826A-4404B367DDF9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2074975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370165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Block &amp; </a:t>
            </a:r>
            <a:r>
              <a:rPr lang="en-US" altLang="zh-CN" sz="2800" dirty="0" err="1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InputSplit</a:t>
            </a:r>
            <a:endParaRPr lang="en-US" altLang="zh-CN" sz="2800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15" y="2220567"/>
            <a:ext cx="6192688" cy="3512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6838" y="6001123"/>
            <a:ext cx="7317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noProof="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Problem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a mapper is to be run on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 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the mapper cannot process.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4A7B9-551C-5A40-9FA8-30D1053AD3EE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3362917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370165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Block &amp; </a:t>
            </a:r>
            <a:r>
              <a:rPr lang="en-US" altLang="zh-CN" sz="2800" dirty="0" err="1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InputSplit</a:t>
            </a:r>
            <a:endParaRPr lang="en-US" altLang="zh-CN" sz="2800" dirty="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48535" y="5316481"/>
            <a:ext cx="8607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Solution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InputSplit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respects logical record boundaries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（逻辑分块）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7" y="2204864"/>
            <a:ext cx="7163383" cy="29327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A8F0CD4-18E4-124D-B800-0CF5A42DA178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355191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B8E51E-85F2-4E41-82E5-A6222A76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8" y="108237"/>
            <a:ext cx="7823200" cy="1524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7CC94D-CFEA-D143-B4B0-5A710BAF2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7" y="1632237"/>
            <a:ext cx="7861300" cy="3619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403D5E-86B4-054F-B73E-7E023870C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7" y="5710016"/>
            <a:ext cx="7848600" cy="1079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E4981E7-A1F3-9141-A733-F0F24A6F052E}"/>
              </a:ext>
            </a:extLst>
          </p:cNvPr>
          <p:cNvSpPr/>
          <p:nvPr/>
        </p:nvSpPr>
        <p:spPr>
          <a:xfrm>
            <a:off x="634668" y="5251737"/>
            <a:ext cx="8257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101F4"/>
                </a:solidFill>
              </a:rPr>
              <a:t>假如想要设置的分片大小为</a:t>
            </a:r>
            <a:r>
              <a:rPr lang="en-US" altLang="zh-CN" dirty="0">
                <a:solidFill>
                  <a:srgbClr val="0101F4"/>
                </a:solidFill>
              </a:rPr>
              <a:t>10MB</a:t>
            </a:r>
            <a:r>
              <a:rPr lang="zh-CN" altLang="en-US" dirty="0">
                <a:solidFill>
                  <a:srgbClr val="0101F4"/>
                </a:solidFill>
              </a:rPr>
              <a:t>，可以在</a:t>
            </a:r>
            <a:r>
              <a:rPr lang="en-US" altLang="zh-CN" dirty="0">
                <a:solidFill>
                  <a:srgbClr val="0101F4"/>
                </a:solidFill>
              </a:rPr>
              <a:t>MapReduce</a:t>
            </a:r>
            <a:r>
              <a:rPr lang="zh-CN" altLang="en-US" dirty="0">
                <a:solidFill>
                  <a:srgbClr val="0101F4"/>
                </a:solidFill>
              </a:rPr>
              <a:t>程序的驱动部分添加</a:t>
            </a:r>
          </a:p>
        </p:txBody>
      </p:sp>
    </p:spTree>
    <p:extLst>
      <p:ext uri="{BB962C8B-B14F-4D97-AF65-F5344CB8AC3E}">
        <p14:creationId xmlns:p14="http://schemas.microsoft.com/office/powerpoint/2010/main" val="273339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B766F-6E7B-A444-95BE-6714C8B0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38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22D9F-2365-A348-AD3E-F8D0B51600D0}"/>
              </a:ext>
            </a:extLst>
          </p:cNvPr>
          <p:cNvSpPr/>
          <p:nvPr/>
        </p:nvSpPr>
        <p:spPr>
          <a:xfrm>
            <a:off x="2444368" y="2708920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2</a:t>
            </a:r>
            <a:r>
              <a:rPr lang="zh-CN" altLang="en-US" sz="3600" b="1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、</a:t>
            </a:r>
            <a:r>
              <a:rPr lang="en-US" altLang="zh-CN" sz="3600" b="1" dirty="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4102863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36C6CA-ACAB-BA4B-AA48-5C2297E52F1A}"/>
              </a:ext>
            </a:extLst>
          </p:cNvPr>
          <p:cNvSpPr txBox="1"/>
          <p:nvPr/>
        </p:nvSpPr>
        <p:spPr>
          <a:xfrm>
            <a:off x="743647" y="287200"/>
            <a:ext cx="738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4A823A-05C8-864B-A613-B066497E390C}"/>
              </a:ext>
            </a:extLst>
          </p:cNvPr>
          <p:cNvSpPr/>
          <p:nvPr/>
        </p:nvSpPr>
        <p:spPr>
          <a:xfrm>
            <a:off x="783442" y="1502801"/>
            <a:ext cx="1640193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noProof="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2">
            <a:extLst>
              <a:ext uri="{FF2B5EF4-FFF2-40B4-BE49-F238E27FC236}">
                <a16:creationId xmlns:a16="http://schemas.microsoft.com/office/drawing/2014/main" id="{45B03A96-A3ED-B14D-B925-6FDA5864F1EE}"/>
              </a:ext>
            </a:extLst>
          </p:cNvPr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images2015.cnblogs.com/blog/1110462/201703/1110462-20170330105359920-995323028.png">
            <a:extLst>
              <a:ext uri="{FF2B5EF4-FFF2-40B4-BE49-F238E27FC236}">
                <a16:creationId xmlns:a16="http://schemas.microsoft.com/office/drawing/2014/main" id="{08758B77-FF53-2B45-9ABB-515082C9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2387744"/>
            <a:ext cx="7524328" cy="41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0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Design Principles of Hadoop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Need to process big data </a:t>
            </a:r>
          </a:p>
          <a:p>
            <a:r>
              <a:rPr lang="en-US" altLang="zh-CN" dirty="0"/>
              <a:t>Need to parallelize computation across thousands of nodes</a:t>
            </a:r>
          </a:p>
          <a:p>
            <a:r>
              <a:rPr lang="en-US" altLang="zh-CN" b="1" dirty="0">
                <a:solidFill>
                  <a:srgbClr val="800000"/>
                </a:solidFill>
              </a:rPr>
              <a:t>Commodity hardware</a:t>
            </a:r>
          </a:p>
          <a:p>
            <a:pPr lvl="1"/>
            <a:r>
              <a:rPr lang="en-US" altLang="zh-CN" dirty="0"/>
              <a:t>Large number of low-end cheap machines working in parallel to solve a computing problem</a:t>
            </a:r>
          </a:p>
          <a:p>
            <a:r>
              <a:rPr lang="en-US" altLang="zh-CN" dirty="0"/>
              <a:t>This is in contrast to </a:t>
            </a:r>
            <a:r>
              <a:rPr lang="en-US" altLang="zh-CN" b="1" dirty="0">
                <a:solidFill>
                  <a:srgbClr val="800000"/>
                </a:solidFill>
              </a:rPr>
              <a:t>Parallel DBs</a:t>
            </a:r>
          </a:p>
          <a:p>
            <a:pPr lvl="1"/>
            <a:r>
              <a:rPr lang="en-US" altLang="zh-CN" dirty="0"/>
              <a:t>Small number of high-end expensive machines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MapReduce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D91E7F-84B6-4064-9D4E-CC7D244BCA04}" type="slidenum">
              <a:rPr kumimoji="0" lang="zh-CN" alt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199367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noProof="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Details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348880"/>
            <a:ext cx="8371991" cy="36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2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Map-Reduce Execution Engine</a:t>
            </a:r>
            <a:b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</a:br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(Example: Color Count)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7D526004-8C83-4FF2-AF89-55CE37DAEEF8}"/>
              </a:ext>
            </a:extLst>
          </p:cNvPr>
          <p:cNvGrpSpPr/>
          <p:nvPr/>
        </p:nvGrpSpPr>
        <p:grpSpPr>
          <a:xfrm>
            <a:off x="3155937" y="1680352"/>
            <a:ext cx="2099313" cy="4152939"/>
            <a:chOff x="2876837" y="1568696"/>
            <a:chExt cx="2099313" cy="4152939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FA9EC27-478A-4D39-A0A6-511F4A5DCF80}"/>
                </a:ext>
              </a:extLst>
            </p:cNvPr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E3AD5C8D-F771-474D-BE08-2C399EEDDE0B}"/>
                </a:ext>
              </a:extLst>
            </p:cNvPr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Shuffle &amp; Sorting based on 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</a:p>
          </p:txBody>
        </p:sp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5929A2BE-8198-4CDB-94CC-ED3BB20EE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8" y="2230967"/>
            <a:ext cx="1147647" cy="3602324"/>
          </a:xfrm>
          <a:prstGeom prst="rect">
            <a:avLst/>
          </a:prstGeom>
        </p:spPr>
      </p:pic>
      <p:grpSp>
        <p:nvGrpSpPr>
          <p:cNvPr id="12" name="Group 8">
            <a:extLst>
              <a:ext uri="{FF2B5EF4-FFF2-40B4-BE49-F238E27FC236}">
                <a16:creationId xmlns:a16="http://schemas.microsoft.com/office/drawing/2014/main" id="{8BAD9A74-25DC-4CAB-9127-132BE34383A2}"/>
              </a:ext>
            </a:extLst>
          </p:cNvPr>
          <p:cNvGrpSpPr/>
          <p:nvPr/>
        </p:nvGrpSpPr>
        <p:grpSpPr>
          <a:xfrm>
            <a:off x="5816298" y="2709428"/>
            <a:ext cx="1084652" cy="2300254"/>
            <a:chOff x="5537198" y="2597772"/>
            <a:chExt cx="1084652" cy="2300254"/>
          </a:xfrm>
        </p:grpSpPr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89491C7A-9CEF-4F18-B98F-73E5248C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862DFA25-BE30-45C3-9E47-842598AD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1FBED431-F5A2-4221-8BDB-03575E6AD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7E9F73F0-3F80-4EBE-871E-F5AD966643D5}"/>
              </a:ext>
            </a:extLst>
          </p:cNvPr>
          <p:cNvGrpSpPr/>
          <p:nvPr/>
        </p:nvGrpSpPr>
        <p:grpSpPr>
          <a:xfrm>
            <a:off x="1639765" y="2412379"/>
            <a:ext cx="1269956" cy="3256938"/>
            <a:chOff x="1360665" y="2300723"/>
            <a:chExt cx="1269956" cy="3256938"/>
          </a:xfrm>
        </p:grpSpPr>
        <p:pic>
          <p:nvPicPr>
            <p:cNvPr id="17" name="Picture 13">
              <a:extLst>
                <a:ext uri="{FF2B5EF4-FFF2-40B4-BE49-F238E27FC236}">
                  <a16:creationId xmlns:a16="http://schemas.microsoft.com/office/drawing/2014/main" id="{737ED8C5-A4D6-4423-B9F0-35E50D17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771897A6-768F-427E-B3BE-8D53DF27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9" name="Picture 15">
              <a:extLst>
                <a:ext uri="{FF2B5EF4-FFF2-40B4-BE49-F238E27FC236}">
                  <a16:creationId xmlns:a16="http://schemas.microsoft.com/office/drawing/2014/main" id="{49444608-575C-4A2B-AB29-CCFF998A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12CDD860-FA95-4994-B104-322C2C7C1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21" name="Straight Arrow Connector 17">
              <a:extLst>
                <a:ext uri="{FF2B5EF4-FFF2-40B4-BE49-F238E27FC236}">
                  <a16:creationId xmlns:a16="http://schemas.microsoft.com/office/drawing/2014/main" id="{FF674844-E805-4BCE-9316-3851955352D2}"/>
                </a:ext>
              </a:extLst>
            </p:cNvPr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8">
              <a:extLst>
                <a:ext uri="{FF2B5EF4-FFF2-40B4-BE49-F238E27FC236}">
                  <a16:creationId xmlns:a16="http://schemas.microsoft.com/office/drawing/2014/main" id="{7E058A0D-6667-484C-BAE5-B67A1F7D1E7F}"/>
                </a:ext>
              </a:extLst>
            </p:cNvPr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9">
              <a:extLst>
                <a:ext uri="{FF2B5EF4-FFF2-40B4-BE49-F238E27FC236}">
                  <a16:creationId xmlns:a16="http://schemas.microsoft.com/office/drawing/2014/main" id="{F6C0A081-ECAF-42EC-B6B0-D1F3DAA7A79C}"/>
                </a:ext>
              </a:extLst>
            </p:cNvPr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0">
              <a:extLst>
                <a:ext uri="{FF2B5EF4-FFF2-40B4-BE49-F238E27FC236}">
                  <a16:creationId xmlns:a16="http://schemas.microsoft.com/office/drawing/2014/main" id="{26AE63BE-E303-4DA7-A9A4-AFED80843BD8}"/>
                </a:ext>
              </a:extLst>
            </p:cNvPr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id="{C16DAB80-E22F-48B5-A53A-76A862BB26B4}"/>
              </a:ext>
            </a:extLst>
          </p:cNvPr>
          <p:cNvSpPr txBox="1"/>
          <p:nvPr/>
        </p:nvSpPr>
        <p:spPr>
          <a:xfrm>
            <a:off x="492118" y="1680352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26" name="Group 22">
            <a:extLst>
              <a:ext uri="{FF2B5EF4-FFF2-40B4-BE49-F238E27FC236}">
                <a16:creationId xmlns:a16="http://schemas.microsoft.com/office/drawing/2014/main" id="{1FD7B558-9B87-4274-B298-0C916F825F51}"/>
              </a:ext>
            </a:extLst>
          </p:cNvPr>
          <p:cNvGrpSpPr/>
          <p:nvPr/>
        </p:nvGrpSpPr>
        <p:grpSpPr>
          <a:xfrm>
            <a:off x="1927432" y="1680352"/>
            <a:ext cx="1396968" cy="523220"/>
            <a:chOff x="1648332" y="1568696"/>
            <a:chExt cx="1396968" cy="523220"/>
          </a:xfrm>
        </p:grpSpPr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25F2F16E-3DB2-4D28-9218-3C1394B21A6D}"/>
                </a:ext>
              </a:extLst>
            </p:cNvPr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 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(    , 1)</a:t>
              </a:r>
            </a:p>
          </p:txBody>
        </p:sp>
        <p:sp>
          <p:nvSpPr>
            <p:cNvPr id="28" name="Rounded Rectangle 24">
              <a:extLst>
                <a:ext uri="{FF2B5EF4-FFF2-40B4-BE49-F238E27FC236}">
                  <a16:creationId xmlns:a16="http://schemas.microsoft.com/office/drawing/2014/main" id="{0E2490A9-46FC-436B-9634-C3F78FD8E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8259C5B7-5829-4C6B-A91E-52D58F09771F}"/>
              </a:ext>
            </a:extLst>
          </p:cNvPr>
          <p:cNvGrpSpPr/>
          <p:nvPr/>
        </p:nvGrpSpPr>
        <p:grpSpPr>
          <a:xfrm>
            <a:off x="2892138" y="2532568"/>
            <a:ext cx="1398165" cy="3015810"/>
            <a:chOff x="2613038" y="2420912"/>
            <a:chExt cx="1398165" cy="3015810"/>
          </a:xfrm>
        </p:grpSpPr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B6FC2D8E-FEBA-4AF4-8B76-FA08A2D7B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89A50268-A76A-47DA-8622-8980BECA1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83405321-AE95-4A1F-831D-4A0A32EA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D1E4F25E-F990-4412-9180-C8AF0CF87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5" name="Straight Arrow Connector 30">
              <a:extLst>
                <a:ext uri="{FF2B5EF4-FFF2-40B4-BE49-F238E27FC236}">
                  <a16:creationId xmlns:a16="http://schemas.microsoft.com/office/drawing/2014/main" id="{B01FA89F-025C-467B-B9B9-A2BDC4FD4C08}"/>
                </a:ext>
              </a:extLst>
            </p:cNvPr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1">
              <a:extLst>
                <a:ext uri="{FF2B5EF4-FFF2-40B4-BE49-F238E27FC236}">
                  <a16:creationId xmlns:a16="http://schemas.microsoft.com/office/drawing/2014/main" id="{D577EBA8-ED97-4A9F-974C-99C20CCFACA6}"/>
                </a:ext>
              </a:extLst>
            </p:cNvPr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2">
              <a:extLst>
                <a:ext uri="{FF2B5EF4-FFF2-40B4-BE49-F238E27FC236}">
                  <a16:creationId xmlns:a16="http://schemas.microsoft.com/office/drawing/2014/main" id="{54E2206B-6AD5-49F4-ABF7-467BE53EC7C7}"/>
                </a:ext>
              </a:extLst>
            </p:cNvPr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3">
              <a:extLst>
                <a:ext uri="{FF2B5EF4-FFF2-40B4-BE49-F238E27FC236}">
                  <a16:creationId xmlns:a16="http://schemas.microsoft.com/office/drawing/2014/main" id="{FFE89D0A-116B-4927-B619-CCEE714C66D8}"/>
                </a:ext>
              </a:extLst>
            </p:cNvPr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4">
            <a:extLst>
              <a:ext uri="{FF2B5EF4-FFF2-40B4-BE49-F238E27FC236}">
                <a16:creationId xmlns:a16="http://schemas.microsoft.com/office/drawing/2014/main" id="{92387391-59F0-4648-8834-B2D394FD99D5}"/>
              </a:ext>
            </a:extLst>
          </p:cNvPr>
          <p:cNvGrpSpPr/>
          <p:nvPr/>
        </p:nvGrpSpPr>
        <p:grpSpPr>
          <a:xfrm>
            <a:off x="4276348" y="2721646"/>
            <a:ext cx="1525995" cy="2016910"/>
            <a:chOff x="3997248" y="2609990"/>
            <a:chExt cx="1525995" cy="2016910"/>
          </a:xfrm>
        </p:grpSpPr>
        <p:cxnSp>
          <p:nvCxnSpPr>
            <p:cNvPr id="40" name="Straight Connector 35">
              <a:extLst>
                <a:ext uri="{FF2B5EF4-FFF2-40B4-BE49-F238E27FC236}">
                  <a16:creationId xmlns:a16="http://schemas.microsoft.com/office/drawing/2014/main" id="{67840541-F666-4E0C-AF96-4267FF5FA34C}"/>
                </a:ext>
              </a:extLst>
            </p:cNvPr>
            <p:cNvCxnSpPr>
              <a:stCxn id="31" idx="3"/>
              <a:endCxn id="14" idx="1"/>
            </p:cNvCxnSpPr>
            <p:nvPr/>
          </p:nvCxnSpPr>
          <p:spPr>
            <a:xfrm>
              <a:off x="3997248" y="2609990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6">
              <a:extLst>
                <a:ext uri="{FF2B5EF4-FFF2-40B4-BE49-F238E27FC236}">
                  <a16:creationId xmlns:a16="http://schemas.microsoft.com/office/drawing/2014/main" id="{53C016D4-062F-4148-9A47-D171F7F06936}"/>
                </a:ext>
              </a:extLst>
            </p:cNvPr>
            <p:cNvCxnSpPr>
              <a:stCxn id="31" idx="3"/>
              <a:endCxn id="13" idx="1"/>
            </p:cNvCxnSpPr>
            <p:nvPr/>
          </p:nvCxnSpPr>
          <p:spPr>
            <a:xfrm>
              <a:off x="3997248" y="2609990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7">
              <a:extLst>
                <a:ext uri="{FF2B5EF4-FFF2-40B4-BE49-F238E27FC236}">
                  <a16:creationId xmlns:a16="http://schemas.microsoft.com/office/drawing/2014/main" id="{D1B9DA47-3BAC-4DE2-B91F-F485A5650BAF}"/>
                </a:ext>
              </a:extLst>
            </p:cNvPr>
            <p:cNvCxnSpPr>
              <a:stCxn id="31" idx="3"/>
              <a:endCxn id="15" idx="1"/>
            </p:cNvCxnSpPr>
            <p:nvPr/>
          </p:nvCxnSpPr>
          <p:spPr>
            <a:xfrm>
              <a:off x="3997248" y="2609990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38">
            <a:extLst>
              <a:ext uri="{FF2B5EF4-FFF2-40B4-BE49-F238E27FC236}">
                <a16:creationId xmlns:a16="http://schemas.microsoft.com/office/drawing/2014/main" id="{B2517A9F-AA42-4E04-8F93-31E12E10572F}"/>
              </a:ext>
            </a:extLst>
          </p:cNvPr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4" name="Straight Connector 39">
              <a:extLst>
                <a:ext uri="{FF2B5EF4-FFF2-40B4-BE49-F238E27FC236}">
                  <a16:creationId xmlns:a16="http://schemas.microsoft.com/office/drawing/2014/main" id="{6A19679D-303B-475E-BCE8-52EC24B1E2FC}"/>
                </a:ext>
              </a:extLst>
            </p:cNvPr>
            <p:cNvCxnSpPr>
              <a:stCxn id="32" idx="3"/>
              <a:endCxn id="14" idx="1"/>
            </p:cNvCxnSpPr>
            <p:nvPr/>
          </p:nvCxnSpPr>
          <p:spPr>
            <a:xfrm>
              <a:off x="3997248" y="3500996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0">
              <a:extLst>
                <a:ext uri="{FF2B5EF4-FFF2-40B4-BE49-F238E27FC236}">
                  <a16:creationId xmlns:a16="http://schemas.microsoft.com/office/drawing/2014/main" id="{3B0628B9-7AAF-4A2F-AA7F-15E2F049B822}"/>
                </a:ext>
              </a:extLst>
            </p:cNvPr>
            <p:cNvCxnSpPr>
              <a:stCxn id="32" idx="3"/>
              <a:endCxn id="13" idx="1"/>
            </p:cNvCxnSpPr>
            <p:nvPr/>
          </p:nvCxnSpPr>
          <p:spPr>
            <a:xfrm flipV="1">
              <a:off x="3997248" y="2873715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1">
              <a:extLst>
                <a:ext uri="{FF2B5EF4-FFF2-40B4-BE49-F238E27FC236}">
                  <a16:creationId xmlns:a16="http://schemas.microsoft.com/office/drawing/2014/main" id="{3EAEC28F-B048-4C8B-816A-5D94F81B32D4}"/>
                </a:ext>
              </a:extLst>
            </p:cNvPr>
            <p:cNvCxnSpPr>
              <a:stCxn id="32" idx="3"/>
              <a:endCxn id="15" idx="1"/>
            </p:cNvCxnSpPr>
            <p:nvPr/>
          </p:nvCxnSpPr>
          <p:spPr>
            <a:xfrm>
              <a:off x="3997248" y="3500996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2">
            <a:extLst>
              <a:ext uri="{FF2B5EF4-FFF2-40B4-BE49-F238E27FC236}">
                <a16:creationId xmlns:a16="http://schemas.microsoft.com/office/drawing/2014/main" id="{36465876-881C-42BC-AB87-9953EE87CD69}"/>
              </a:ext>
            </a:extLst>
          </p:cNvPr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8" name="Straight Connector 43">
              <a:extLst>
                <a:ext uri="{FF2B5EF4-FFF2-40B4-BE49-F238E27FC236}">
                  <a16:creationId xmlns:a16="http://schemas.microsoft.com/office/drawing/2014/main" id="{95E5525E-C80F-43FA-A12A-7041ECFFCDD9}"/>
                </a:ext>
              </a:extLst>
            </p:cNvPr>
            <p:cNvCxnSpPr>
              <a:stCxn id="33" idx="3"/>
              <a:endCxn id="14" idx="1"/>
            </p:cNvCxnSpPr>
            <p:nvPr/>
          </p:nvCxnSpPr>
          <p:spPr>
            <a:xfrm flipV="1">
              <a:off x="3997248" y="3690073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4">
              <a:extLst>
                <a:ext uri="{FF2B5EF4-FFF2-40B4-BE49-F238E27FC236}">
                  <a16:creationId xmlns:a16="http://schemas.microsoft.com/office/drawing/2014/main" id="{3B65F81C-D9F4-425E-9A56-EF523AD1D068}"/>
                </a:ext>
              </a:extLst>
            </p:cNvPr>
            <p:cNvCxnSpPr>
              <a:stCxn id="33" idx="3"/>
              <a:endCxn id="13" idx="1"/>
            </p:cNvCxnSpPr>
            <p:nvPr/>
          </p:nvCxnSpPr>
          <p:spPr>
            <a:xfrm flipV="1">
              <a:off x="3997248" y="2873715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5">
              <a:extLst>
                <a:ext uri="{FF2B5EF4-FFF2-40B4-BE49-F238E27FC236}">
                  <a16:creationId xmlns:a16="http://schemas.microsoft.com/office/drawing/2014/main" id="{98EB1000-5C33-493B-B918-28778BE674D9}"/>
                </a:ext>
              </a:extLst>
            </p:cNvPr>
            <p:cNvCxnSpPr>
              <a:stCxn id="33" idx="3"/>
              <a:endCxn id="15" idx="1"/>
            </p:cNvCxnSpPr>
            <p:nvPr/>
          </p:nvCxnSpPr>
          <p:spPr>
            <a:xfrm>
              <a:off x="3997248" y="4355774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6">
            <a:extLst>
              <a:ext uri="{FF2B5EF4-FFF2-40B4-BE49-F238E27FC236}">
                <a16:creationId xmlns:a16="http://schemas.microsoft.com/office/drawing/2014/main" id="{981F55C4-D476-42CA-8CF0-E0F3181813E8}"/>
              </a:ext>
            </a:extLst>
          </p:cNvPr>
          <p:cNvGrpSpPr/>
          <p:nvPr/>
        </p:nvGrpSpPr>
        <p:grpSpPr>
          <a:xfrm>
            <a:off x="4276348" y="2985371"/>
            <a:ext cx="1525995" cy="2373930"/>
            <a:chOff x="3997248" y="2873715"/>
            <a:chExt cx="1525995" cy="2373930"/>
          </a:xfrm>
        </p:grpSpPr>
        <p:cxnSp>
          <p:nvCxnSpPr>
            <p:cNvPr id="52" name="Straight Connector 47">
              <a:extLst>
                <a:ext uri="{FF2B5EF4-FFF2-40B4-BE49-F238E27FC236}">
                  <a16:creationId xmlns:a16="http://schemas.microsoft.com/office/drawing/2014/main" id="{8BFC6497-A150-45BD-9C1F-690F7C46791C}"/>
                </a:ext>
              </a:extLst>
            </p:cNvPr>
            <p:cNvCxnSpPr>
              <a:stCxn id="34" idx="3"/>
              <a:endCxn id="14" idx="1"/>
            </p:cNvCxnSpPr>
            <p:nvPr/>
          </p:nvCxnSpPr>
          <p:spPr>
            <a:xfrm flipV="1">
              <a:off x="3997248" y="3690073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8">
              <a:extLst>
                <a:ext uri="{FF2B5EF4-FFF2-40B4-BE49-F238E27FC236}">
                  <a16:creationId xmlns:a16="http://schemas.microsoft.com/office/drawing/2014/main" id="{08D733C5-8763-49BD-8E85-3B6322FA1BA9}"/>
                </a:ext>
              </a:extLst>
            </p:cNvPr>
            <p:cNvCxnSpPr>
              <a:stCxn id="34" idx="3"/>
              <a:endCxn id="13" idx="1"/>
            </p:cNvCxnSpPr>
            <p:nvPr/>
          </p:nvCxnSpPr>
          <p:spPr>
            <a:xfrm flipV="1">
              <a:off x="3997248" y="2873715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9">
              <a:extLst>
                <a:ext uri="{FF2B5EF4-FFF2-40B4-BE49-F238E27FC236}">
                  <a16:creationId xmlns:a16="http://schemas.microsoft.com/office/drawing/2014/main" id="{F2185257-430F-4914-AB1D-C84F0483ABFD}"/>
                </a:ext>
              </a:extLst>
            </p:cNvPr>
            <p:cNvCxnSpPr>
              <a:stCxn id="34" idx="3"/>
              <a:endCxn id="15" idx="1"/>
            </p:cNvCxnSpPr>
            <p:nvPr/>
          </p:nvCxnSpPr>
          <p:spPr>
            <a:xfrm flipV="1">
              <a:off x="3997248" y="4626900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0">
            <a:extLst>
              <a:ext uri="{FF2B5EF4-FFF2-40B4-BE49-F238E27FC236}">
                <a16:creationId xmlns:a16="http://schemas.microsoft.com/office/drawing/2014/main" id="{1C5ADBFC-C5FA-4D90-9B76-32E16B43BEEA}"/>
              </a:ext>
            </a:extLst>
          </p:cNvPr>
          <p:cNvGrpSpPr/>
          <p:nvPr/>
        </p:nvGrpSpPr>
        <p:grpSpPr>
          <a:xfrm>
            <a:off x="5503981" y="1680352"/>
            <a:ext cx="1915375" cy="523220"/>
            <a:chOff x="5224881" y="1568696"/>
            <a:chExt cx="1915375" cy="523220"/>
          </a:xfrm>
        </p:grpSpPr>
        <p:sp>
          <p:nvSpPr>
            <p:cNvPr id="56" name="TextBox 51">
              <a:extLst>
                <a:ext uri="{FF2B5EF4-FFF2-40B4-BE49-F238E27FC236}">
                  <a16:creationId xmlns:a16="http://schemas.microsoft.com/office/drawing/2014/main" id="{C076DD6E-5177-4259-9607-ADFF7FFE52CD}"/>
                </a:ext>
              </a:extLst>
            </p:cNvPr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Consumes(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[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])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[1,1,1,1,1,1..])</a:t>
              </a:r>
            </a:p>
          </p:txBody>
        </p:sp>
        <p:sp>
          <p:nvSpPr>
            <p:cNvPr id="57" name="Rounded Rectangle 52">
              <a:extLst>
                <a:ext uri="{FF2B5EF4-FFF2-40B4-BE49-F238E27FC236}">
                  <a16:creationId xmlns:a16="http://schemas.microsoft.com/office/drawing/2014/main" id="{4B07C0B6-8028-41B6-91A5-6543F7157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8" name="Group 53">
            <a:extLst>
              <a:ext uri="{FF2B5EF4-FFF2-40B4-BE49-F238E27FC236}">
                <a16:creationId xmlns:a16="http://schemas.microsoft.com/office/drawing/2014/main" id="{333DD835-B16A-4BE2-AC82-18FE941E64FB}"/>
              </a:ext>
            </a:extLst>
          </p:cNvPr>
          <p:cNvGrpSpPr/>
          <p:nvPr/>
        </p:nvGrpSpPr>
        <p:grpSpPr>
          <a:xfrm>
            <a:off x="6810235" y="2361664"/>
            <a:ext cx="1915375" cy="2383809"/>
            <a:chOff x="6531135" y="2250008"/>
            <a:chExt cx="1915375" cy="2383809"/>
          </a:xfrm>
        </p:grpSpPr>
        <p:sp>
          <p:nvSpPr>
            <p:cNvPr id="59" name="TextBox 54">
              <a:extLst>
                <a:ext uri="{FF2B5EF4-FFF2-40B4-BE49-F238E27FC236}">
                  <a16:creationId xmlns:a16="http://schemas.microsoft.com/office/drawing/2014/main" id="{C697D0CA-ED37-4613-886E-3F6168E78288}"/>
                </a:ext>
              </a:extLst>
            </p:cNvPr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Produces(</a:t>
              </a:r>
              <a:r>
                <a:rPr lang="en-US" sz="1400" i="1" dirty="0">
                  <a:solidFill>
                    <a:srgbClr val="000000"/>
                  </a:solidFill>
                </a:rPr>
                <a:t>k’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v’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100)</a:t>
              </a:r>
            </a:p>
          </p:txBody>
        </p:sp>
        <p:sp>
          <p:nvSpPr>
            <p:cNvPr id="60" name="Rounded Rectangle 55">
              <a:extLst>
                <a:ext uri="{FF2B5EF4-FFF2-40B4-BE49-F238E27FC236}">
                  <a16:creationId xmlns:a16="http://schemas.microsoft.com/office/drawing/2014/main" id="{AFD92A9E-5CD2-46E2-AFC4-61B1D46591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61" name="Straight Arrow Connector 56">
              <a:extLst>
                <a:ext uri="{FF2B5EF4-FFF2-40B4-BE49-F238E27FC236}">
                  <a16:creationId xmlns:a16="http://schemas.microsoft.com/office/drawing/2014/main" id="{3D830545-90BF-4AEA-9C0E-E01161E5F4B2}"/>
                </a:ext>
              </a:extLst>
            </p:cNvPr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57">
              <a:extLst>
                <a:ext uri="{FF2B5EF4-FFF2-40B4-BE49-F238E27FC236}">
                  <a16:creationId xmlns:a16="http://schemas.microsoft.com/office/drawing/2014/main" id="{55401BBF-B34B-46BE-853C-258CFF818CD9}"/>
                </a:ext>
              </a:extLst>
            </p:cNvPr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58">
              <a:extLst>
                <a:ext uri="{FF2B5EF4-FFF2-40B4-BE49-F238E27FC236}">
                  <a16:creationId xmlns:a16="http://schemas.microsoft.com/office/drawing/2014/main" id="{53BC5C6F-07D0-439D-BCDF-FC1CDE88C685}"/>
                </a:ext>
              </a:extLst>
            </p:cNvPr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59">
            <a:extLst>
              <a:ext uri="{FF2B5EF4-FFF2-40B4-BE49-F238E27FC236}">
                <a16:creationId xmlns:a16="http://schemas.microsoft.com/office/drawing/2014/main" id="{9D3F67EF-3947-4F45-992A-13898155DB62}"/>
              </a:ext>
            </a:extLst>
          </p:cNvPr>
          <p:cNvSpPr txBox="1"/>
          <p:nvPr/>
        </p:nvSpPr>
        <p:spPr>
          <a:xfrm>
            <a:off x="1366859" y="5968653"/>
            <a:ext cx="66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800000"/>
                </a:solidFill>
              </a:rPr>
              <a:t>Users only provide the “</a:t>
            </a:r>
            <a:r>
              <a:rPr lang="en-US" b="1" i="1" dirty="0">
                <a:solidFill>
                  <a:srgbClr val="000000"/>
                </a:solidFill>
              </a:rPr>
              <a:t>Map</a:t>
            </a:r>
            <a:r>
              <a:rPr lang="en-US" b="1" i="1" dirty="0">
                <a:solidFill>
                  <a:srgbClr val="800000"/>
                </a:solidFill>
              </a:rPr>
              <a:t>” and “</a:t>
            </a:r>
            <a:r>
              <a:rPr lang="en-US" b="1" i="1" dirty="0">
                <a:solidFill>
                  <a:srgbClr val="000000"/>
                </a:solidFill>
              </a:rPr>
              <a:t>Reduce</a:t>
            </a:r>
            <a:r>
              <a:rPr lang="en-US" b="1" i="1" dirty="0">
                <a:solidFill>
                  <a:srgbClr val="800000"/>
                </a:solidFill>
              </a:rPr>
              <a:t>” functions</a:t>
            </a:r>
          </a:p>
        </p:txBody>
      </p:sp>
    </p:spTree>
    <p:extLst>
      <p:ext uri="{BB962C8B-B14F-4D97-AF65-F5344CB8AC3E}">
        <p14:creationId xmlns:p14="http://schemas.microsoft.com/office/powerpoint/2010/main" val="389901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Properties of MapReduce Engine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BF665428-88CC-4578-84B5-EE8D261E240E}"/>
              </a:ext>
            </a:extLst>
          </p:cNvPr>
          <p:cNvSpPr txBox="1">
            <a:spLocks/>
          </p:cNvSpPr>
          <p:nvPr/>
        </p:nvSpPr>
        <p:spPr>
          <a:xfrm>
            <a:off x="503693" y="1484784"/>
            <a:ext cx="8275303" cy="156315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00000"/>
                </a:solidFill>
              </a:rPr>
              <a:t>Job Tracker is the master node (runs with the </a:t>
            </a:r>
            <a:r>
              <a:rPr lang="en-US" b="1" dirty="0" err="1">
                <a:solidFill>
                  <a:srgbClr val="800000"/>
                </a:solidFill>
              </a:rPr>
              <a:t>namenode</a:t>
            </a:r>
            <a:r>
              <a:rPr lang="en-US" b="1" dirty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/>
              <a:t>Receives the user’s job</a:t>
            </a:r>
          </a:p>
          <a:p>
            <a:pPr lvl="1"/>
            <a:r>
              <a:rPr lang="en-US" dirty="0"/>
              <a:t>Decides on how many tasks will run (number of mappers)</a:t>
            </a:r>
          </a:p>
          <a:p>
            <a:pPr lvl="1"/>
            <a:r>
              <a:rPr lang="en-US" dirty="0"/>
              <a:t>Decides on where to run each mapper (concept of locality)</a:t>
            </a:r>
          </a:p>
        </p:txBody>
      </p:sp>
      <p:pic>
        <p:nvPicPr>
          <p:cNvPr id="66" name="Picture 5" descr="Screen shot 2013-01-15 at 7.44.36 AM.png">
            <a:extLst>
              <a:ext uri="{FF2B5EF4-FFF2-40B4-BE49-F238E27FC236}">
                <a16:creationId xmlns:a16="http://schemas.microsoft.com/office/drawing/2014/main" id="{E7AAA795-F672-4CF4-A655-350ECDBC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5" y="3440889"/>
            <a:ext cx="3418968" cy="1898119"/>
          </a:xfrm>
          <a:prstGeom prst="rect">
            <a:avLst/>
          </a:prstGeom>
        </p:spPr>
      </p:pic>
      <p:sp>
        <p:nvSpPr>
          <p:cNvPr id="67" name="TextBox 8">
            <a:extLst>
              <a:ext uri="{FF2B5EF4-FFF2-40B4-BE49-F238E27FC236}">
                <a16:creationId xmlns:a16="http://schemas.microsoft.com/office/drawing/2014/main" id="{A34E53BC-55CE-4BB0-8B30-7DE10AA4E7B9}"/>
              </a:ext>
            </a:extLst>
          </p:cNvPr>
          <p:cNvSpPr txBox="1"/>
          <p:nvPr/>
        </p:nvSpPr>
        <p:spPr>
          <a:xfrm>
            <a:off x="4090122" y="374361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This file has 5 Blocks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 run 5 map tasks</a:t>
            </a:r>
          </a:p>
          <a:p>
            <a:pPr marL="285750" indent="-285750" defTabSz="457200">
              <a:buFont typeface="Arial"/>
              <a:buChar char="•"/>
            </a:pPr>
            <a:endParaRPr lang="en-US" dirty="0">
              <a:solidFill>
                <a:srgbClr val="0000FF"/>
              </a:solidFill>
              <a:sym typeface="Wingdings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  <a:sym typeface="Wingdings"/>
              </a:rPr>
              <a:t>Where to run the task reading block “1”</a:t>
            </a:r>
          </a:p>
          <a:p>
            <a:pPr marL="742950" lvl="1" indent="-285750" defTabSz="457200">
              <a:buFont typeface="Arial"/>
              <a:buChar char="•"/>
            </a:pPr>
            <a:r>
              <a:rPr lang="en-US" i="1" dirty="0">
                <a:solidFill>
                  <a:srgbClr val="800000"/>
                </a:solidFill>
                <a:sym typeface="Wingdings"/>
              </a:rPr>
              <a:t>Try to run it on Node 1 or Node 3</a:t>
            </a: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F6F618B8-D5D6-40D9-BF69-A98E9B0BCD33}"/>
              </a:ext>
            </a:extLst>
          </p:cNvPr>
          <p:cNvSpPr txBox="1"/>
          <p:nvPr/>
        </p:nvSpPr>
        <p:spPr>
          <a:xfrm>
            <a:off x="503693" y="3175344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0177BD56-0C05-420F-B07F-94720341F50D}"/>
              </a:ext>
            </a:extLst>
          </p:cNvPr>
          <p:cNvSpPr txBox="1"/>
          <p:nvPr/>
        </p:nvSpPr>
        <p:spPr>
          <a:xfrm>
            <a:off x="1326866" y="317534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2</a:t>
            </a: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44610843-BD46-4463-8330-B79A4FF6DD84}"/>
              </a:ext>
            </a:extLst>
          </p:cNvPr>
          <p:cNvSpPr txBox="1"/>
          <p:nvPr/>
        </p:nvSpPr>
        <p:spPr>
          <a:xfrm>
            <a:off x="2079331" y="3160260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3290931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Properties of MapReduce Engine (Cont’d)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43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396C52-407F-41AA-B610-A3F64E65A380}"/>
              </a:ext>
            </a:extLst>
          </p:cNvPr>
          <p:cNvSpPr txBox="1">
            <a:spLocks/>
          </p:cNvSpPr>
          <p:nvPr/>
        </p:nvSpPr>
        <p:spPr>
          <a:xfrm>
            <a:off x="539552" y="1487350"/>
            <a:ext cx="8275303" cy="15631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800000"/>
                </a:solidFill>
              </a:rPr>
              <a:t>Task Tracker is the slave node (runs on each datanode)</a:t>
            </a:r>
          </a:p>
          <a:p>
            <a:pPr lvl="1"/>
            <a:r>
              <a:rPr lang="en-US"/>
              <a:t>Receives the task from Job Tracker</a:t>
            </a:r>
          </a:p>
          <a:p>
            <a:pPr lvl="1"/>
            <a:r>
              <a:rPr lang="en-US"/>
              <a:t>Runs the task until completion (either map or reduce task)</a:t>
            </a:r>
          </a:p>
          <a:p>
            <a:pPr lvl="1"/>
            <a:r>
              <a:rPr lang="en-US"/>
              <a:t>Always in communication with the Job Tracker reporting progress</a:t>
            </a:r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994F217-0EF0-483C-85B3-7AB5E116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3197948"/>
            <a:ext cx="4046944" cy="2713694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CA6E5869-1EEA-4488-9689-AB136CFB0CDA}"/>
              </a:ext>
            </a:extLst>
          </p:cNvPr>
          <p:cNvSpPr txBox="1"/>
          <p:nvPr/>
        </p:nvSpPr>
        <p:spPr>
          <a:xfrm>
            <a:off x="4781866" y="4055394"/>
            <a:ext cx="327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i="1" dirty="0">
                <a:solidFill>
                  <a:srgbClr val="0000FF"/>
                </a:solidFill>
              </a:rPr>
              <a:t>In this example, 1 map-reduce job consists of  4 map tasks and 3 reduce tasks</a:t>
            </a:r>
          </a:p>
        </p:txBody>
      </p:sp>
    </p:spTree>
    <p:extLst>
      <p:ext uri="{BB962C8B-B14F-4D97-AF65-F5344CB8AC3E}">
        <p14:creationId xmlns:p14="http://schemas.microsoft.com/office/powerpoint/2010/main" val="365632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Key-Value Pairs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44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396C52-407F-41AA-B610-A3F64E65A380}"/>
              </a:ext>
            </a:extLst>
          </p:cNvPr>
          <p:cNvSpPr txBox="1">
            <a:spLocks/>
          </p:cNvSpPr>
          <p:nvPr/>
        </p:nvSpPr>
        <p:spPr>
          <a:xfrm>
            <a:off x="539552" y="1487350"/>
            <a:ext cx="8275303" cy="46059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Mappers and Reducers are users’ code (provided functions)</a:t>
            </a:r>
          </a:p>
          <a:p>
            <a:r>
              <a:rPr lang="en-US" altLang="zh-CN" dirty="0"/>
              <a:t>Just need to obey the Key-Value pairs interface </a:t>
            </a:r>
          </a:p>
          <a:p>
            <a:r>
              <a:rPr lang="en-US" altLang="zh-CN" b="1" dirty="0">
                <a:solidFill>
                  <a:srgbClr val="800000"/>
                </a:solidFill>
              </a:rPr>
              <a:t>Mappers:</a:t>
            </a:r>
          </a:p>
          <a:p>
            <a:pPr lvl="1"/>
            <a:r>
              <a:rPr lang="en-US" altLang="zh-CN" dirty="0"/>
              <a:t>Consume &lt;key, value&gt; pairs</a:t>
            </a:r>
          </a:p>
          <a:p>
            <a:pPr lvl="1"/>
            <a:r>
              <a:rPr lang="en-US" altLang="zh-CN" dirty="0"/>
              <a:t>Produce &lt;key, value&gt; pairs</a:t>
            </a:r>
          </a:p>
          <a:p>
            <a:r>
              <a:rPr lang="en-US" altLang="zh-CN" b="1" dirty="0">
                <a:solidFill>
                  <a:srgbClr val="800000"/>
                </a:solidFill>
              </a:rPr>
              <a:t>Reducers:</a:t>
            </a:r>
          </a:p>
          <a:p>
            <a:pPr lvl="1"/>
            <a:r>
              <a:rPr lang="en-US" altLang="zh-CN" dirty="0"/>
              <a:t>Consume &lt;key, &lt;list of values&gt;&gt;</a:t>
            </a:r>
          </a:p>
          <a:p>
            <a:pPr lvl="1"/>
            <a:r>
              <a:rPr lang="en-US" altLang="zh-CN" dirty="0"/>
              <a:t>Produce &lt;key, value&gt;</a:t>
            </a:r>
          </a:p>
          <a:p>
            <a:r>
              <a:rPr lang="en-US" altLang="zh-CN" b="1" dirty="0">
                <a:solidFill>
                  <a:srgbClr val="800000"/>
                </a:solidFill>
              </a:rPr>
              <a:t>Shuffling and Sorting:</a:t>
            </a:r>
          </a:p>
          <a:p>
            <a:pPr lvl="1"/>
            <a:r>
              <a:rPr lang="en-US" altLang="zh-CN" dirty="0"/>
              <a:t>Hidden phase between mappers and reducers</a:t>
            </a:r>
          </a:p>
          <a:p>
            <a:pPr lvl="1"/>
            <a:r>
              <a:rPr lang="en-US" altLang="zh-CN" dirty="0"/>
              <a:t>Groups all similar keys from all mappers, sorts and passes them to a certain reducer in the form of &lt;key, &lt;list of values&gt;&gt;</a:t>
            </a:r>
          </a:p>
        </p:txBody>
      </p:sp>
    </p:spTree>
    <p:extLst>
      <p:ext uri="{BB962C8B-B14F-4D97-AF65-F5344CB8AC3E}">
        <p14:creationId xmlns:p14="http://schemas.microsoft.com/office/powerpoint/2010/main" val="1084073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MapReduce Phases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45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76B5C9E-B05E-4484-92AE-6B1B8CF53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5" y="1242268"/>
            <a:ext cx="7005385" cy="362452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C08A8F8-3ECC-43FC-BE37-D1184F970DED}"/>
              </a:ext>
            </a:extLst>
          </p:cNvPr>
          <p:cNvSpPr txBox="1"/>
          <p:nvPr/>
        </p:nvSpPr>
        <p:spPr>
          <a:xfrm>
            <a:off x="838499" y="5067369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0000FF"/>
                </a:solidFill>
              </a:rPr>
              <a:t>Deciding on what will be the </a:t>
            </a:r>
            <a:r>
              <a:rPr lang="en-US" b="1" i="1" dirty="0">
                <a:solidFill>
                  <a:srgbClr val="800000"/>
                </a:solidFill>
              </a:rPr>
              <a:t>key</a:t>
            </a:r>
            <a:r>
              <a:rPr lang="en-US" b="1" i="1" dirty="0">
                <a:solidFill>
                  <a:srgbClr val="0000FF"/>
                </a:solidFill>
              </a:rPr>
              <a:t> and what will be the </a:t>
            </a:r>
            <a:r>
              <a:rPr lang="en-US" b="1" i="1" dirty="0">
                <a:solidFill>
                  <a:srgbClr val="800000"/>
                </a:solidFill>
              </a:rPr>
              <a:t>value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94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Example 1: Word Count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46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6080EB-4D05-40B9-B14F-D90A3085FFC6}"/>
              </a:ext>
            </a:extLst>
          </p:cNvPr>
          <p:cNvSpPr txBox="1">
            <a:spLocks/>
          </p:cNvSpPr>
          <p:nvPr/>
        </p:nvSpPr>
        <p:spPr>
          <a:xfrm>
            <a:off x="380182" y="959653"/>
            <a:ext cx="8229600" cy="12527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800000"/>
                </a:solidFill>
              </a:rPr>
              <a:t>Job: Count the occurrences of each word in a data set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A122E21D-C8DC-4008-A22D-E45B6B5C3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7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ADFCCAD-378E-4448-8509-72F2DEC48B51}"/>
              </a:ext>
            </a:extLst>
          </p:cNvPr>
          <p:cNvSpPr/>
          <p:nvPr/>
        </p:nvSpPr>
        <p:spPr>
          <a:xfrm>
            <a:off x="251520" y="548680"/>
            <a:ext cx="8640960" cy="57554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package wordsCount;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java.io.IOException;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java.util.StringTokenizer;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org.apache.hadoop.io.IntWritable;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org.apache.hadoop.io.LongWritable;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org.apache.hadoop.io.Text;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import org.apache.hadoop.mapreduce.Mapper;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public class WordsMapper extends Mapper&lt;LongWritable, Text, Text, IntWritable&gt;{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@Override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protected void map(LongWritable key, Text value, </a:t>
            </a:r>
            <a:r>
              <a:rPr lang="zh-CN" altLang="en-US" sz="1600" dirty="0" smtClean="0">
                <a:solidFill>
                  <a:schemeClr val="bg1"/>
                </a:solidFill>
              </a:rPr>
              <a:t>Mapper&lt;LongWritable, Text, Text, IntWritable&gt; . Context </a:t>
            </a:r>
            <a:r>
              <a:rPr lang="zh-CN" altLang="en-US" sz="1600" dirty="0">
                <a:solidFill>
                  <a:schemeClr val="bg1"/>
                </a:solidFill>
              </a:rPr>
              <a:t>context) throws IOException, InterruptedException {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String line = value.toString();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StringTokenizer st = new StringTokenizer(line);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while(st.hasMoreTokens()){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	String word = st.nextToken();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	context.write(new Text(word), new IntWritable(1));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	}	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}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1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ABC831C-C28C-4F4B-821F-DE322D5EE520}"/>
              </a:ext>
            </a:extLst>
          </p:cNvPr>
          <p:cNvSpPr/>
          <p:nvPr/>
        </p:nvSpPr>
        <p:spPr>
          <a:xfrm>
            <a:off x="323528" y="476672"/>
            <a:ext cx="8496944" cy="59093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package wordsCount;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java.io.IOException;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org.apache.hadoop.io.IntWritable;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org.apache.hadoop.io.Text;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org.apache.hadoop.mapreduce.Reducer;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public class WordsReduce extends Reducer&lt;Text, IntWritable, Text, IntWritable&gt;{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@Override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protected void reduce(Text key, Iterable&lt;IntWritable&gt; iterator,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	Reducer&lt;Text, IntWritable, Text, IntWritable&gt;.Context context) throws IOException, InterruptedException {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// TODO 自动生成的方法存根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int sum = 0;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for(IntWritable i:iterator){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	sum = sum + i.get();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context.write(key, new IntWritable(sum));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193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D39579-F810-BF4F-BB9B-297037DAD25F}"/>
              </a:ext>
            </a:extLst>
          </p:cNvPr>
          <p:cNvSpPr/>
          <p:nvPr/>
        </p:nvSpPr>
        <p:spPr>
          <a:xfrm>
            <a:off x="467544" y="260648"/>
            <a:ext cx="8280920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package wordsCount;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org.apache.hadoop.conf.Configuration;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org.apache.hadoop.fs.Path;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org.apache.hadoop.io.IntWritable;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org.apache.hadoop.io.Text;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org.apache.hadoop.mapreduce.Job;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org.apache.hadoop.mapreduce.lib.input.FileInputFormat;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org.apache.hadoop.mapreduce.lib.input.TextInputFormat;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org.apache.hadoop.mapreduce.lib.output.FileOutputFormat;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import org.apache.hadoop.mapreduce.lib.output.TextOutputFormat;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public class Run {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public static void main(String[] args) throws Exception{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// TODO 自动生成的方法存根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Configuration configuration = new Configuration();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 job = new Job(configuration);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job.setJarByClass(Run.class);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job.setJobName("words count!");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63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anose="02020603050405020304" pitchFamily="18" charset="0"/>
                <a:cs typeface="Times" panose="02020603050405020304" pitchFamily="18" charset="0"/>
              </a:rPr>
              <a:t>Divide and Conquer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" panose="02020603050405020304" pitchFamily="18" charset="0"/>
              <a:ea typeface="微软雅黑" pitchFamily="34" charset="-122"/>
              <a:cs typeface="Times" panose="02020603050405020304" pitchFamily="18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2D38D41-6694-40F2-8F94-EB23BF56A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blipFill rotWithShape="1">
            <a:blip r:embed="rId3">
              <a:duotone>
                <a:srgbClr val="BAD6AD">
                  <a:satMod val="135000"/>
                  <a:lumMod val="80000"/>
                </a:srgbClr>
                <a:srgbClr val="BAD6AD">
                  <a:satMod val="250000"/>
                  <a:lumMod val="150000"/>
                </a:srgbClr>
              </a:duotone>
            </a:blip>
            <a:stretch/>
          </a:blipFill>
          <a:ln w="12700" cap="flat" cmpd="sng" algn="ctr">
            <a:solidFill>
              <a:srgbClr val="BAD6A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“Work”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588A5B39-910E-4B1A-930E-65A43818D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blipFill rotWithShape="1">
            <a:blip r:embed="rId3">
              <a:duotone>
                <a:srgbClr val="BAD6AD">
                  <a:satMod val="135000"/>
                  <a:lumMod val="80000"/>
                </a:srgbClr>
                <a:srgbClr val="BAD6AD">
                  <a:satMod val="250000"/>
                  <a:lumMod val="150000"/>
                </a:srgbClr>
              </a:duotone>
            </a:blip>
            <a:stretch/>
          </a:blipFill>
          <a:ln w="12700" cap="flat" cmpd="sng" algn="ctr">
            <a:solidFill>
              <a:srgbClr val="BAD6A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cxnSp>
        <p:nvCxnSpPr>
          <p:cNvPr id="32" name="Straight Arrow Connector 7">
            <a:extLst>
              <a:ext uri="{FF2B5EF4-FFF2-40B4-BE49-F238E27FC236}">
                <a16:creationId xmlns:a16="http://schemas.microsoft.com/office/drawing/2014/main" id="{E2611BEB-B0CE-435C-B126-6893FF16EB5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3" name="Straight Arrow Connector 8">
            <a:extLst>
              <a:ext uri="{FF2B5EF4-FFF2-40B4-BE49-F238E27FC236}">
                <a16:creationId xmlns:a16="http://schemas.microsoft.com/office/drawing/2014/main" id="{C332682A-B1D9-4E73-8D4C-93A72528E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4" name="Straight Arrow Connector 11">
            <a:extLst>
              <a:ext uri="{FF2B5EF4-FFF2-40B4-BE49-F238E27FC236}">
                <a16:creationId xmlns:a16="http://schemas.microsoft.com/office/drawing/2014/main" id="{4713ED95-CF0F-461A-8CB7-0D94106766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5" name="Rectangle 12">
            <a:extLst>
              <a:ext uri="{FF2B5EF4-FFF2-40B4-BE49-F238E27FC236}">
                <a16:creationId xmlns:a16="http://schemas.microsoft.com/office/drawing/2014/main" id="{F9A55E0A-5160-408F-BC60-9E3B8CEF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blipFill rotWithShape="1">
            <a:blip r:embed="rId3">
              <a:duotone>
                <a:srgbClr val="BAD6AD">
                  <a:satMod val="135000"/>
                  <a:lumMod val="80000"/>
                </a:srgbClr>
                <a:srgbClr val="BAD6AD">
                  <a:satMod val="250000"/>
                  <a:lumMod val="150000"/>
                </a:srgbClr>
              </a:duotone>
            </a:blip>
            <a:stretch/>
          </a:blipFill>
          <a:ln w="12700" cap="flat" cmpd="sng" algn="ctr">
            <a:solidFill>
              <a:srgbClr val="BAD6A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414ED031-CA73-4670-AAF1-5B8AA2771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blipFill rotWithShape="1">
            <a:blip r:embed="rId3">
              <a:duotone>
                <a:srgbClr val="BAD6AD">
                  <a:satMod val="135000"/>
                  <a:lumMod val="80000"/>
                </a:srgbClr>
                <a:srgbClr val="BAD6AD">
                  <a:satMod val="250000"/>
                  <a:lumMod val="150000"/>
                </a:srgbClr>
              </a:duotone>
            </a:blip>
            <a:stretch/>
          </a:blipFill>
          <a:ln w="12700" cap="flat" cmpd="sng" algn="ctr">
            <a:solidFill>
              <a:srgbClr val="BAD6A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37" name="Rectangle 14">
            <a:extLst>
              <a:ext uri="{FF2B5EF4-FFF2-40B4-BE49-F238E27FC236}">
                <a16:creationId xmlns:a16="http://schemas.microsoft.com/office/drawing/2014/main" id="{B4626D3B-E96C-4CB4-8F76-E7663A3AA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rgbClr val="50453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kumimoji="0" lang="en-US" sz="20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695F3ACB-5CC9-4875-8642-3B7A9AEE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rgbClr val="50453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kumimoji="0" lang="en-US" sz="2000" b="0" i="1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272A7A96-FB78-43A7-ACED-8589225C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rgbClr val="50453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r</a:t>
            </a:r>
            <a:r>
              <a:rPr kumimoji="0" lang="en-US" sz="2000" b="0" i="1" u="none" strike="noStrike" kern="0" cap="none" spc="0" normalizeH="0" baseline="-25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cxnSp>
        <p:nvCxnSpPr>
          <p:cNvPr id="40" name="Straight Arrow Connector 17">
            <a:extLst>
              <a:ext uri="{FF2B5EF4-FFF2-40B4-BE49-F238E27FC236}">
                <a16:creationId xmlns:a16="http://schemas.microsoft.com/office/drawing/2014/main" id="{7B915341-5123-42A2-BF31-FED2197C97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1" name="Straight Arrow Connector 18">
            <a:extLst>
              <a:ext uri="{FF2B5EF4-FFF2-40B4-BE49-F238E27FC236}">
                <a16:creationId xmlns:a16="http://schemas.microsoft.com/office/drawing/2014/main" id="{9508A452-8198-4340-AB6A-6CB75A7A1C1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2" name="Straight Arrow Connector 19">
            <a:extLst>
              <a:ext uri="{FF2B5EF4-FFF2-40B4-BE49-F238E27FC236}">
                <a16:creationId xmlns:a16="http://schemas.microsoft.com/office/drawing/2014/main" id="{3544ACC5-A15D-4996-B4E3-8ECF902D0E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58C1DC84-C96D-432B-B779-A48CEADA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rgbClr val="50453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“Result”</a:t>
            </a:r>
          </a:p>
        </p:txBody>
      </p:sp>
      <p:cxnSp>
        <p:nvCxnSpPr>
          <p:cNvPr id="44" name="Straight Arrow Connector 21">
            <a:extLst>
              <a:ext uri="{FF2B5EF4-FFF2-40B4-BE49-F238E27FC236}">
                <a16:creationId xmlns:a16="http://schemas.microsoft.com/office/drawing/2014/main" id="{9873EB72-14AE-4DD1-B987-4297D2B901C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3B261F51-AFCB-48E6-AAFA-3D29ADAE3D5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6F9DC847-4FD1-4C2D-A919-57138D5C0E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7" name="Rounded Rectangle 28">
            <a:extLst>
              <a:ext uri="{FF2B5EF4-FFF2-40B4-BE49-F238E27FC236}">
                <a16:creationId xmlns:a16="http://schemas.microsoft.com/office/drawing/2014/main" id="{F9EF0CD5-AFC3-4075-81D7-3F1627D4B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31750" cap="flat" cmpd="sng" algn="ctr">
            <a:solidFill>
              <a:srgbClr val="4B5A60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“worker”</a:t>
            </a:r>
          </a:p>
        </p:txBody>
      </p:sp>
      <p:sp>
        <p:nvSpPr>
          <p:cNvPr id="48" name="Rounded Rectangle 29">
            <a:extLst>
              <a:ext uri="{FF2B5EF4-FFF2-40B4-BE49-F238E27FC236}">
                <a16:creationId xmlns:a16="http://schemas.microsoft.com/office/drawing/2014/main" id="{A8D7C67B-C359-4D27-854C-7506C39D1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31750" cap="flat" cmpd="sng" algn="ctr">
            <a:solidFill>
              <a:srgbClr val="4B5A60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“worker”</a:t>
            </a:r>
          </a:p>
        </p:txBody>
      </p:sp>
      <p:sp>
        <p:nvSpPr>
          <p:cNvPr id="49" name="Rounded Rectangle 30">
            <a:extLst>
              <a:ext uri="{FF2B5EF4-FFF2-40B4-BE49-F238E27FC236}">
                <a16:creationId xmlns:a16="http://schemas.microsoft.com/office/drawing/2014/main" id="{F8213092-E70C-4B5C-83C7-87EBAD13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31750" cap="flat" cmpd="sng" algn="ctr">
            <a:solidFill>
              <a:srgbClr val="4B5A60">
                <a:shade val="50000"/>
                <a:shade val="90000"/>
              </a:srgbClr>
            </a:solidFill>
            <a:prstDash val="solid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 panose="02020603050405020304" pitchFamily="18" charset="0"/>
                <a:cs typeface="Times" panose="02020603050405020304" pitchFamily="18" charset="0"/>
              </a:rPr>
              <a:t>“worker”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F35032E0-6730-4CC7-A39D-0F1166A48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388" y="1752600"/>
            <a:ext cx="12426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Partition</a:t>
            </a: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DC1BEF8A-D213-455F-AF87-5C3943E2F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176838"/>
            <a:ext cx="13115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Combine</a:t>
            </a:r>
          </a:p>
        </p:txBody>
      </p:sp>
      <p:cxnSp>
        <p:nvCxnSpPr>
          <p:cNvPr id="52" name="Straight Arrow Connector 33">
            <a:extLst>
              <a:ext uri="{FF2B5EF4-FFF2-40B4-BE49-F238E27FC236}">
                <a16:creationId xmlns:a16="http://schemas.microsoft.com/office/drawing/2014/main" id="{C513E864-0450-4848-8C17-F2070E140CC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53" name="Straight Arrow Connector 37">
            <a:extLst>
              <a:ext uri="{FF2B5EF4-FFF2-40B4-BE49-F238E27FC236}">
                <a16:creationId xmlns:a16="http://schemas.microsoft.com/office/drawing/2014/main" id="{791683B3-F819-4E7F-A22F-99E3EC1BB32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136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3837CBA-E24E-A04B-A057-C92D7F768D5A}"/>
              </a:ext>
            </a:extLst>
          </p:cNvPr>
          <p:cNvSpPr/>
          <p:nvPr/>
        </p:nvSpPr>
        <p:spPr>
          <a:xfrm>
            <a:off x="467544" y="1268760"/>
            <a:ext cx="828092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		job.setOutputKeyClass(Text.class);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job.setOutputValueClass(IntWritable.class);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job.setInputFormatClass(TextInputFormat.class);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job.setOutputFormatClass(TextOutputFormat.class);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job.setMapperClass(WordsMapper.class);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job.setReducerClass(WordsReduce.class);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FileInputFormat.addInputPath(job, new Path("hdfs://192.168.1.111:9000/user/input/wc/"));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FileOutputFormat.setOutputPath(job,new Path("hdfs://192.168.1.111:9000/user/result/"));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	job.waitForCompletion(true);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}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9565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Example 2: Color Count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7A0851-C891-4BBF-8880-A7BBAAB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51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35557C-FC91-46D3-800C-2CB848D8E5CF}"/>
              </a:ext>
            </a:extLst>
          </p:cNvPr>
          <p:cNvSpPr/>
          <p:nvPr/>
        </p:nvSpPr>
        <p:spPr>
          <a:xfrm>
            <a:off x="539552" y="1188766"/>
            <a:ext cx="7308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>
                <a:solidFill>
                  <a:srgbClr val="800000"/>
                </a:solidFill>
              </a:rPr>
              <a:t>Job: Count the number of each color in a data set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25FD842-8438-46B8-ACF3-97B442EE5F61}"/>
              </a:ext>
            </a:extLst>
          </p:cNvPr>
          <p:cNvSpPr txBox="1">
            <a:spLocks/>
          </p:cNvSpPr>
          <p:nvPr/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51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75DC836-5261-4DAC-A8F0-53B3419CB10D}"/>
              </a:ext>
            </a:extLst>
          </p:cNvPr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FACD6BC7-6487-4C9B-A275-BBA86B2B65ED}"/>
                </a:ext>
              </a:extLst>
            </p:cNvPr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33565965-332F-4920-9C01-3B8402C59049}"/>
                </a:ext>
              </a:extLst>
            </p:cNvPr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Shuffle &amp; Sorting based on 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</a:p>
          </p:txBody>
        </p:sp>
      </p:grpSp>
      <p:pic>
        <p:nvPicPr>
          <p:cNvPr id="16" name="Picture 7">
            <a:extLst>
              <a:ext uri="{FF2B5EF4-FFF2-40B4-BE49-F238E27FC236}">
                <a16:creationId xmlns:a16="http://schemas.microsoft.com/office/drawing/2014/main" id="{5C4FC8FB-2D7A-43D2-B29E-3DB6DE16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17" name="Group 8">
            <a:extLst>
              <a:ext uri="{FF2B5EF4-FFF2-40B4-BE49-F238E27FC236}">
                <a16:creationId xmlns:a16="http://schemas.microsoft.com/office/drawing/2014/main" id="{1D8BBCBB-4954-42DF-8997-5BC8B687362A}"/>
              </a:ext>
            </a:extLst>
          </p:cNvPr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B4085102-FAAD-4903-8C2B-A70DCDC76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AD3E1010-0960-41E0-87EB-7CE98396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4FE788ED-7331-41C9-BD83-DD160631E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21" name="Group 12">
            <a:extLst>
              <a:ext uri="{FF2B5EF4-FFF2-40B4-BE49-F238E27FC236}">
                <a16:creationId xmlns:a16="http://schemas.microsoft.com/office/drawing/2014/main" id="{EFCD80A2-C3FE-4A34-815C-FB3F9CC7D5ED}"/>
              </a:ext>
            </a:extLst>
          </p:cNvPr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34B686DD-0AEA-41D7-8487-1206A7129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64B1398E-42AB-4BBB-9509-B4D235D6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24" name="Picture 15">
              <a:extLst>
                <a:ext uri="{FF2B5EF4-FFF2-40B4-BE49-F238E27FC236}">
                  <a16:creationId xmlns:a16="http://schemas.microsoft.com/office/drawing/2014/main" id="{A7FF7388-D585-407F-B6DB-314CB5D1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482DB593-9B79-48AD-8798-5B9AF885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26" name="Straight Arrow Connector 17">
              <a:extLst>
                <a:ext uri="{FF2B5EF4-FFF2-40B4-BE49-F238E27FC236}">
                  <a16:creationId xmlns:a16="http://schemas.microsoft.com/office/drawing/2014/main" id="{8DA3AA54-6FAB-4A8E-9157-DA81E55A84E0}"/>
                </a:ext>
              </a:extLst>
            </p:cNvPr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8">
              <a:extLst>
                <a:ext uri="{FF2B5EF4-FFF2-40B4-BE49-F238E27FC236}">
                  <a16:creationId xmlns:a16="http://schemas.microsoft.com/office/drawing/2014/main" id="{C6CC7576-7ECE-4F45-A65C-B7F898B881E8}"/>
                </a:ext>
              </a:extLst>
            </p:cNvPr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9">
              <a:extLst>
                <a:ext uri="{FF2B5EF4-FFF2-40B4-BE49-F238E27FC236}">
                  <a16:creationId xmlns:a16="http://schemas.microsoft.com/office/drawing/2014/main" id="{C0086E0A-C0CE-473E-A30C-04CFCC738F9C}"/>
                </a:ext>
              </a:extLst>
            </p:cNvPr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>
              <a:extLst>
                <a:ext uri="{FF2B5EF4-FFF2-40B4-BE49-F238E27FC236}">
                  <a16:creationId xmlns:a16="http://schemas.microsoft.com/office/drawing/2014/main" id="{16FD2658-468E-45A7-BB8F-DBDD59B594E2}"/>
                </a:ext>
              </a:extLst>
            </p:cNvPr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1">
            <a:extLst>
              <a:ext uri="{FF2B5EF4-FFF2-40B4-BE49-F238E27FC236}">
                <a16:creationId xmlns:a16="http://schemas.microsoft.com/office/drawing/2014/main" id="{8994098A-A6ED-4CDF-B274-5FEFFDB297DB}"/>
              </a:ext>
            </a:extLst>
          </p:cNvPr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31" name="Group 22">
            <a:extLst>
              <a:ext uri="{FF2B5EF4-FFF2-40B4-BE49-F238E27FC236}">
                <a16:creationId xmlns:a16="http://schemas.microsoft.com/office/drawing/2014/main" id="{1FE0AD8E-DAC5-4218-BD89-B1D9F09E2AB0}"/>
              </a:ext>
            </a:extLst>
          </p:cNvPr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3FF8C4CA-EDEF-4C4E-90A4-2E221416637F}"/>
                </a:ext>
              </a:extLst>
            </p:cNvPr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 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(    , 1)</a:t>
              </a:r>
            </a:p>
          </p:txBody>
        </p:sp>
        <p:sp>
          <p:nvSpPr>
            <p:cNvPr id="33" name="Rounded Rectangle 24">
              <a:extLst>
                <a:ext uri="{FF2B5EF4-FFF2-40B4-BE49-F238E27FC236}">
                  <a16:creationId xmlns:a16="http://schemas.microsoft.com/office/drawing/2014/main" id="{63FA49D1-EDCA-42DC-BE9C-C48906B35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oup 25">
            <a:extLst>
              <a:ext uri="{FF2B5EF4-FFF2-40B4-BE49-F238E27FC236}">
                <a16:creationId xmlns:a16="http://schemas.microsoft.com/office/drawing/2014/main" id="{89029FAF-3D91-44E1-B14D-226E1B4972D1}"/>
              </a:ext>
            </a:extLst>
          </p:cNvPr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856E1868-F945-4EAA-9D45-6ACC14EB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36" name="Picture 27">
              <a:extLst>
                <a:ext uri="{FF2B5EF4-FFF2-40B4-BE49-F238E27FC236}">
                  <a16:creationId xmlns:a16="http://schemas.microsoft.com/office/drawing/2014/main" id="{ADFFB3F8-8752-4C5E-BD0B-23D1E2CC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37" name="Picture 28">
              <a:extLst>
                <a:ext uri="{FF2B5EF4-FFF2-40B4-BE49-F238E27FC236}">
                  <a16:creationId xmlns:a16="http://schemas.microsoft.com/office/drawing/2014/main" id="{79FB34C4-366F-45FD-AD05-4F58F995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8" name="Picture 29">
              <a:extLst>
                <a:ext uri="{FF2B5EF4-FFF2-40B4-BE49-F238E27FC236}">
                  <a16:creationId xmlns:a16="http://schemas.microsoft.com/office/drawing/2014/main" id="{9741720F-CB39-4FEF-9204-F3941CD9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9" name="Straight Arrow Connector 30">
              <a:extLst>
                <a:ext uri="{FF2B5EF4-FFF2-40B4-BE49-F238E27FC236}">
                  <a16:creationId xmlns:a16="http://schemas.microsoft.com/office/drawing/2014/main" id="{07A9DFC5-185C-45DB-B64F-B70F8639AF78}"/>
                </a:ext>
              </a:extLst>
            </p:cNvPr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1">
              <a:extLst>
                <a:ext uri="{FF2B5EF4-FFF2-40B4-BE49-F238E27FC236}">
                  <a16:creationId xmlns:a16="http://schemas.microsoft.com/office/drawing/2014/main" id="{EF693FB8-7D39-4E9E-B761-35FF5ABA2DA0}"/>
                </a:ext>
              </a:extLst>
            </p:cNvPr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2">
              <a:extLst>
                <a:ext uri="{FF2B5EF4-FFF2-40B4-BE49-F238E27FC236}">
                  <a16:creationId xmlns:a16="http://schemas.microsoft.com/office/drawing/2014/main" id="{3D8E1457-B173-4C3D-BE6B-7B617BBDEDB4}"/>
                </a:ext>
              </a:extLst>
            </p:cNvPr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33">
              <a:extLst>
                <a:ext uri="{FF2B5EF4-FFF2-40B4-BE49-F238E27FC236}">
                  <a16:creationId xmlns:a16="http://schemas.microsoft.com/office/drawing/2014/main" id="{BD71C753-B0DD-4372-9950-F36EF2D16836}"/>
                </a:ext>
              </a:extLst>
            </p:cNvPr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34">
            <a:extLst>
              <a:ext uri="{FF2B5EF4-FFF2-40B4-BE49-F238E27FC236}">
                <a16:creationId xmlns:a16="http://schemas.microsoft.com/office/drawing/2014/main" id="{35FC963F-AF24-4214-B380-FAB7750E034E}"/>
              </a:ext>
            </a:extLst>
          </p:cNvPr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44" name="Straight Connector 35">
              <a:extLst>
                <a:ext uri="{FF2B5EF4-FFF2-40B4-BE49-F238E27FC236}">
                  <a16:creationId xmlns:a16="http://schemas.microsoft.com/office/drawing/2014/main" id="{CB2116F8-7E6D-4CD1-BD9F-31DA4ABCA178}"/>
                </a:ext>
              </a:extLst>
            </p:cNvPr>
            <p:cNvCxnSpPr>
              <a:stCxn id="35" idx="3"/>
              <a:endCxn id="19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6">
              <a:extLst>
                <a:ext uri="{FF2B5EF4-FFF2-40B4-BE49-F238E27FC236}">
                  <a16:creationId xmlns:a16="http://schemas.microsoft.com/office/drawing/2014/main" id="{8DC08BD0-9C68-4837-8FE8-CE0F58598F63}"/>
                </a:ext>
              </a:extLst>
            </p:cNvPr>
            <p:cNvCxnSpPr>
              <a:stCxn id="35" idx="3"/>
              <a:endCxn id="18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7">
              <a:extLst>
                <a:ext uri="{FF2B5EF4-FFF2-40B4-BE49-F238E27FC236}">
                  <a16:creationId xmlns:a16="http://schemas.microsoft.com/office/drawing/2014/main" id="{80CCED1F-A82A-485A-88A7-CD0FBDD167CA}"/>
                </a:ext>
              </a:extLst>
            </p:cNvPr>
            <p:cNvCxnSpPr>
              <a:stCxn id="35" idx="3"/>
              <a:endCxn id="20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38">
            <a:extLst>
              <a:ext uri="{FF2B5EF4-FFF2-40B4-BE49-F238E27FC236}">
                <a16:creationId xmlns:a16="http://schemas.microsoft.com/office/drawing/2014/main" id="{793C18D7-923B-427F-B2C3-7E96F03D3973}"/>
              </a:ext>
            </a:extLst>
          </p:cNvPr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8" name="Straight Connector 39">
              <a:extLst>
                <a:ext uri="{FF2B5EF4-FFF2-40B4-BE49-F238E27FC236}">
                  <a16:creationId xmlns:a16="http://schemas.microsoft.com/office/drawing/2014/main" id="{5C9DE53E-D185-4E13-9A92-F1286671D5D4}"/>
                </a:ext>
              </a:extLst>
            </p:cNvPr>
            <p:cNvCxnSpPr>
              <a:stCxn id="36" idx="3"/>
              <a:endCxn id="19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0">
              <a:extLst>
                <a:ext uri="{FF2B5EF4-FFF2-40B4-BE49-F238E27FC236}">
                  <a16:creationId xmlns:a16="http://schemas.microsoft.com/office/drawing/2014/main" id="{38A7046F-BC4B-41F5-8689-A6D8A84FDD2E}"/>
                </a:ext>
              </a:extLst>
            </p:cNvPr>
            <p:cNvCxnSpPr>
              <a:stCxn id="36" idx="3"/>
              <a:endCxn id="18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1">
              <a:extLst>
                <a:ext uri="{FF2B5EF4-FFF2-40B4-BE49-F238E27FC236}">
                  <a16:creationId xmlns:a16="http://schemas.microsoft.com/office/drawing/2014/main" id="{E3297CBC-C635-4B27-A2C1-23F479B0CC2F}"/>
                </a:ext>
              </a:extLst>
            </p:cNvPr>
            <p:cNvCxnSpPr>
              <a:stCxn id="36" idx="3"/>
              <a:endCxn id="20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2">
            <a:extLst>
              <a:ext uri="{FF2B5EF4-FFF2-40B4-BE49-F238E27FC236}">
                <a16:creationId xmlns:a16="http://schemas.microsoft.com/office/drawing/2014/main" id="{9BAABCB0-2B93-486F-A9C4-DD7E63DEA7DE}"/>
              </a:ext>
            </a:extLst>
          </p:cNvPr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52" name="Straight Connector 43">
              <a:extLst>
                <a:ext uri="{FF2B5EF4-FFF2-40B4-BE49-F238E27FC236}">
                  <a16:creationId xmlns:a16="http://schemas.microsoft.com/office/drawing/2014/main" id="{CADEB0E3-5876-4B2D-B36C-224E7F2DCE87}"/>
                </a:ext>
              </a:extLst>
            </p:cNvPr>
            <p:cNvCxnSpPr>
              <a:stCxn id="37" idx="3"/>
              <a:endCxn id="19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DDE86300-5FB1-4464-BE74-75B0957D0F51}"/>
                </a:ext>
              </a:extLst>
            </p:cNvPr>
            <p:cNvCxnSpPr>
              <a:stCxn id="37" idx="3"/>
              <a:endCxn id="18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E2E340FE-2ED1-41A2-9B18-6D9A089C57CF}"/>
                </a:ext>
              </a:extLst>
            </p:cNvPr>
            <p:cNvCxnSpPr>
              <a:stCxn id="37" idx="3"/>
              <a:endCxn id="20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46">
            <a:extLst>
              <a:ext uri="{FF2B5EF4-FFF2-40B4-BE49-F238E27FC236}">
                <a16:creationId xmlns:a16="http://schemas.microsoft.com/office/drawing/2014/main" id="{8312805D-9671-4067-852E-4F223DB7F34B}"/>
              </a:ext>
            </a:extLst>
          </p:cNvPr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56" name="Straight Connector 47">
              <a:extLst>
                <a:ext uri="{FF2B5EF4-FFF2-40B4-BE49-F238E27FC236}">
                  <a16:creationId xmlns:a16="http://schemas.microsoft.com/office/drawing/2014/main" id="{90EE22D6-4C55-4747-86A9-891C8B11AB81}"/>
                </a:ext>
              </a:extLst>
            </p:cNvPr>
            <p:cNvCxnSpPr>
              <a:stCxn id="38" idx="3"/>
              <a:endCxn id="19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8">
              <a:extLst>
                <a:ext uri="{FF2B5EF4-FFF2-40B4-BE49-F238E27FC236}">
                  <a16:creationId xmlns:a16="http://schemas.microsoft.com/office/drawing/2014/main" id="{5909401F-1377-4A9B-9B33-5867CA83D265}"/>
                </a:ext>
              </a:extLst>
            </p:cNvPr>
            <p:cNvCxnSpPr>
              <a:stCxn id="38" idx="3"/>
              <a:endCxn id="18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49">
              <a:extLst>
                <a:ext uri="{FF2B5EF4-FFF2-40B4-BE49-F238E27FC236}">
                  <a16:creationId xmlns:a16="http://schemas.microsoft.com/office/drawing/2014/main" id="{39EB824A-6D94-4F62-9BE8-8A78224552E0}"/>
                </a:ext>
              </a:extLst>
            </p:cNvPr>
            <p:cNvCxnSpPr>
              <a:stCxn id="38" idx="3"/>
              <a:endCxn id="20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0">
            <a:extLst>
              <a:ext uri="{FF2B5EF4-FFF2-40B4-BE49-F238E27FC236}">
                <a16:creationId xmlns:a16="http://schemas.microsoft.com/office/drawing/2014/main" id="{B5F00923-E5E3-4196-853B-BE1090759FB4}"/>
              </a:ext>
            </a:extLst>
          </p:cNvPr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60" name="TextBox 51">
              <a:extLst>
                <a:ext uri="{FF2B5EF4-FFF2-40B4-BE49-F238E27FC236}">
                  <a16:creationId xmlns:a16="http://schemas.microsoft.com/office/drawing/2014/main" id="{37A53EB8-4CC0-4688-8EDC-794A102E6E84}"/>
                </a:ext>
              </a:extLst>
            </p:cNvPr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Consumes(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[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])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[1,1,1,1,1,1..])</a:t>
              </a:r>
            </a:p>
          </p:txBody>
        </p:sp>
        <p:sp>
          <p:nvSpPr>
            <p:cNvPr id="61" name="Rounded Rectangle 52">
              <a:extLst>
                <a:ext uri="{FF2B5EF4-FFF2-40B4-BE49-F238E27FC236}">
                  <a16:creationId xmlns:a16="http://schemas.microsoft.com/office/drawing/2014/main" id="{B1DB7F35-A258-4C33-819C-5DFD7FA2F7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2" name="Group 53">
            <a:extLst>
              <a:ext uri="{FF2B5EF4-FFF2-40B4-BE49-F238E27FC236}">
                <a16:creationId xmlns:a16="http://schemas.microsoft.com/office/drawing/2014/main" id="{021AE6D7-95F2-4149-A4A4-2C634F26B995}"/>
              </a:ext>
            </a:extLst>
          </p:cNvPr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63" name="TextBox 54">
              <a:extLst>
                <a:ext uri="{FF2B5EF4-FFF2-40B4-BE49-F238E27FC236}">
                  <a16:creationId xmlns:a16="http://schemas.microsoft.com/office/drawing/2014/main" id="{69BBF007-939C-465B-A211-1AA7B83BA699}"/>
                </a:ext>
              </a:extLst>
            </p:cNvPr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Produces(</a:t>
              </a:r>
              <a:r>
                <a:rPr lang="en-US" sz="1400" i="1" dirty="0">
                  <a:solidFill>
                    <a:srgbClr val="000000"/>
                  </a:solidFill>
                </a:rPr>
                <a:t>k’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v’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100)</a:t>
              </a:r>
            </a:p>
          </p:txBody>
        </p:sp>
        <p:sp>
          <p:nvSpPr>
            <p:cNvPr id="64" name="Rounded Rectangle 55">
              <a:extLst>
                <a:ext uri="{FF2B5EF4-FFF2-40B4-BE49-F238E27FC236}">
                  <a16:creationId xmlns:a16="http://schemas.microsoft.com/office/drawing/2014/main" id="{4D136C04-940C-421E-9090-ED5D938799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65" name="Straight Arrow Connector 56">
              <a:extLst>
                <a:ext uri="{FF2B5EF4-FFF2-40B4-BE49-F238E27FC236}">
                  <a16:creationId xmlns:a16="http://schemas.microsoft.com/office/drawing/2014/main" id="{BE344FD7-DE36-419C-AF07-9D081831DC08}"/>
                </a:ext>
              </a:extLst>
            </p:cNvPr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57">
              <a:extLst>
                <a:ext uri="{FF2B5EF4-FFF2-40B4-BE49-F238E27FC236}">
                  <a16:creationId xmlns:a16="http://schemas.microsoft.com/office/drawing/2014/main" id="{C3E8E3EA-011D-4D82-A20A-5422F70A8BC4}"/>
                </a:ext>
              </a:extLst>
            </p:cNvPr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58">
              <a:extLst>
                <a:ext uri="{FF2B5EF4-FFF2-40B4-BE49-F238E27FC236}">
                  <a16:creationId xmlns:a16="http://schemas.microsoft.com/office/drawing/2014/main" id="{C801F8E9-570D-4C1D-927A-3DDFC33CCB8B}"/>
                </a:ext>
              </a:extLst>
            </p:cNvPr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59">
            <a:extLst>
              <a:ext uri="{FF2B5EF4-FFF2-40B4-BE49-F238E27FC236}">
                <a16:creationId xmlns:a16="http://schemas.microsoft.com/office/drawing/2014/main" id="{5F4ED29E-3349-4763-B852-9CB0CD776858}"/>
              </a:ext>
            </a:extLst>
          </p:cNvPr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9" name="TextBox 63">
              <a:extLst>
                <a:ext uri="{FF2B5EF4-FFF2-40B4-BE49-F238E27FC236}">
                  <a16:creationId xmlns:a16="http://schemas.microsoft.com/office/drawing/2014/main" id="{EFEDE23E-1008-42E9-9658-E1FFACFAAC7C}"/>
                </a:ext>
              </a:extLst>
            </p:cNvPr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TextBox 60">
              <a:extLst>
                <a:ext uri="{FF2B5EF4-FFF2-40B4-BE49-F238E27FC236}">
                  <a16:creationId xmlns:a16="http://schemas.microsoft.com/office/drawing/2014/main" id="{8F6216FE-A4D4-4A5C-BC28-C2A1AC4FB1B0}"/>
                </a:ext>
              </a:extLst>
            </p:cNvPr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Part0003</a:t>
              </a:r>
            </a:p>
          </p:txBody>
        </p:sp>
        <p:sp>
          <p:nvSpPr>
            <p:cNvPr id="71" name="TextBox 61">
              <a:extLst>
                <a:ext uri="{FF2B5EF4-FFF2-40B4-BE49-F238E27FC236}">
                  <a16:creationId xmlns:a16="http://schemas.microsoft.com/office/drawing/2014/main" id="{D593F997-1197-4CE2-AA9C-55712529F499}"/>
                </a:ext>
              </a:extLst>
            </p:cNvPr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Part0002</a:t>
              </a:r>
            </a:p>
          </p:txBody>
        </p:sp>
        <p:sp>
          <p:nvSpPr>
            <p:cNvPr id="72" name="TextBox 62">
              <a:extLst>
                <a:ext uri="{FF2B5EF4-FFF2-40B4-BE49-F238E27FC236}">
                  <a16:creationId xmlns:a16="http://schemas.microsoft.com/office/drawing/2014/main" id="{62C67AF4-91CC-4B62-BF4A-8CC3F4F4BF4D}"/>
                </a:ext>
              </a:extLst>
            </p:cNvPr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Part0001</a:t>
              </a:r>
            </a:p>
          </p:txBody>
        </p:sp>
        <p:cxnSp>
          <p:nvCxnSpPr>
            <p:cNvPr id="73" name="Straight Arrow Connector 64">
              <a:extLst>
                <a:ext uri="{FF2B5EF4-FFF2-40B4-BE49-F238E27FC236}">
                  <a16:creationId xmlns:a16="http://schemas.microsoft.com/office/drawing/2014/main" id="{4BA8269A-E7BE-4F87-86B1-61ABF5AE1DCF}"/>
                </a:ext>
              </a:extLst>
            </p:cNvPr>
            <p:cNvCxnSpPr>
              <a:stCxn id="74" idx="0"/>
              <a:endCxn id="69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65">
              <a:extLst>
                <a:ext uri="{FF2B5EF4-FFF2-40B4-BE49-F238E27FC236}">
                  <a16:creationId xmlns:a16="http://schemas.microsoft.com/office/drawing/2014/main" id="{A795820C-EA1F-4B4E-850A-9AA3EBB98BE4}"/>
                </a:ext>
              </a:extLst>
            </p:cNvPr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0000"/>
                  </a:solidFill>
                </a:rPr>
                <a:t>That’s the output file, it has 3 parts on probably 3 different machines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4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Example 3: Color Filter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35557C-FC91-46D3-800C-2CB848D8E5CF}"/>
              </a:ext>
            </a:extLst>
          </p:cNvPr>
          <p:cNvSpPr/>
          <p:nvPr/>
        </p:nvSpPr>
        <p:spPr>
          <a:xfrm>
            <a:off x="539552" y="1188766"/>
            <a:ext cx="7308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zh-CN" sz="2800" b="1" dirty="0">
                <a:solidFill>
                  <a:srgbClr val="800000"/>
                </a:solidFill>
              </a:rPr>
              <a:t>Job: Select only the blue and the green colors</a:t>
            </a:r>
          </a:p>
        </p:txBody>
      </p:sp>
      <p:pic>
        <p:nvPicPr>
          <p:cNvPr id="75" name="Picture 5">
            <a:extLst>
              <a:ext uri="{FF2B5EF4-FFF2-40B4-BE49-F238E27FC236}">
                <a16:creationId xmlns:a16="http://schemas.microsoft.com/office/drawing/2014/main" id="{B99AC28F-496E-49BA-B8DA-57374AC5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76" name="TextBox 15">
            <a:extLst>
              <a:ext uri="{FF2B5EF4-FFF2-40B4-BE49-F238E27FC236}">
                <a16:creationId xmlns:a16="http://schemas.microsoft.com/office/drawing/2014/main" id="{61A5A88D-1B4E-4659-850F-D9336CA524E1}"/>
              </a:ext>
            </a:extLst>
          </p:cNvPr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77" name="Group 2">
            <a:extLst>
              <a:ext uri="{FF2B5EF4-FFF2-40B4-BE49-F238E27FC236}">
                <a16:creationId xmlns:a16="http://schemas.microsoft.com/office/drawing/2014/main" id="{6D44B387-E005-4200-B967-BA9F67C840ED}"/>
              </a:ext>
            </a:extLst>
          </p:cNvPr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8" name="Group 6">
              <a:extLst>
                <a:ext uri="{FF2B5EF4-FFF2-40B4-BE49-F238E27FC236}">
                  <a16:creationId xmlns:a16="http://schemas.microsoft.com/office/drawing/2014/main" id="{F05C594E-1F6F-4EE0-93D1-A20766E8DD30}"/>
                </a:ext>
              </a:extLst>
            </p:cNvPr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90" name="Picture 7">
                <a:extLst>
                  <a:ext uri="{FF2B5EF4-FFF2-40B4-BE49-F238E27FC236}">
                    <a16:creationId xmlns:a16="http://schemas.microsoft.com/office/drawing/2014/main" id="{14CA0249-4148-43CF-91F8-A421A5452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1" name="Picture 8">
                <a:extLst>
                  <a:ext uri="{FF2B5EF4-FFF2-40B4-BE49-F238E27FC236}">
                    <a16:creationId xmlns:a16="http://schemas.microsoft.com/office/drawing/2014/main" id="{11161FA5-D76E-43DE-8E38-7B5235164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2" name="Picture 9">
                <a:extLst>
                  <a:ext uri="{FF2B5EF4-FFF2-40B4-BE49-F238E27FC236}">
                    <a16:creationId xmlns:a16="http://schemas.microsoft.com/office/drawing/2014/main" id="{8F34A045-997D-498C-B2C3-73BCE931F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3" name="Picture 10">
                <a:extLst>
                  <a:ext uri="{FF2B5EF4-FFF2-40B4-BE49-F238E27FC236}">
                    <a16:creationId xmlns:a16="http://schemas.microsoft.com/office/drawing/2014/main" id="{ED676817-8CB8-4C7A-A423-295001073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94" name="Straight Arrow Connector 11">
                <a:extLst>
                  <a:ext uri="{FF2B5EF4-FFF2-40B4-BE49-F238E27FC236}">
                    <a16:creationId xmlns:a16="http://schemas.microsoft.com/office/drawing/2014/main" id="{037044D6-FBB8-4C45-A4B9-BA0E331E3F57}"/>
                  </a:ext>
                </a:extLst>
              </p:cNvPr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12">
                <a:extLst>
                  <a:ext uri="{FF2B5EF4-FFF2-40B4-BE49-F238E27FC236}">
                    <a16:creationId xmlns:a16="http://schemas.microsoft.com/office/drawing/2014/main" id="{08B25E2B-8A8B-4D9A-A048-3CCAB88703D4}"/>
                  </a:ext>
                </a:extLst>
              </p:cNvPr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13">
                <a:extLst>
                  <a:ext uri="{FF2B5EF4-FFF2-40B4-BE49-F238E27FC236}">
                    <a16:creationId xmlns:a16="http://schemas.microsoft.com/office/drawing/2014/main" id="{3EDA13DE-B71E-49B1-97F4-C46DC5A91E8F}"/>
                  </a:ext>
                </a:extLst>
              </p:cNvPr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14">
                <a:extLst>
                  <a:ext uri="{FF2B5EF4-FFF2-40B4-BE49-F238E27FC236}">
                    <a16:creationId xmlns:a16="http://schemas.microsoft.com/office/drawing/2014/main" id="{54BF8565-7666-43DC-9176-25A40B119F83}"/>
                  </a:ext>
                </a:extLst>
              </p:cNvPr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16">
              <a:extLst>
                <a:ext uri="{FF2B5EF4-FFF2-40B4-BE49-F238E27FC236}">
                  <a16:creationId xmlns:a16="http://schemas.microsoft.com/office/drawing/2014/main" id="{7E250A3A-D9A3-4A6B-B777-E3C425E9F1A7}"/>
                </a:ext>
              </a:extLst>
            </p:cNvPr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88" name="TextBox 17">
                <a:extLst>
                  <a:ext uri="{FF2B5EF4-FFF2-40B4-BE49-F238E27FC236}">
                    <a16:creationId xmlns:a16="http://schemas.microsoft.com/office/drawing/2014/main" id="{1E470C09-B23A-4D51-B8BA-B679215BA373}"/>
                  </a:ext>
                </a:extLst>
              </p:cNvPr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Produces (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k</a:t>
                </a:r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v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   (    , 1)</a:t>
                </a:r>
              </a:p>
            </p:txBody>
          </p:sp>
          <p:sp>
            <p:nvSpPr>
              <p:cNvPr id="89" name="Rounded Rectangle 18">
                <a:extLst>
                  <a:ext uri="{FF2B5EF4-FFF2-40B4-BE49-F238E27FC236}">
                    <a16:creationId xmlns:a16="http://schemas.microsoft.com/office/drawing/2014/main" id="{F1676CBF-2FC8-4D26-8724-723C66DB91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80" name="Straight Arrow Connector 19">
              <a:extLst>
                <a:ext uri="{FF2B5EF4-FFF2-40B4-BE49-F238E27FC236}">
                  <a16:creationId xmlns:a16="http://schemas.microsoft.com/office/drawing/2014/main" id="{DDC2BEE9-B05F-4396-9CB8-443E4588516B}"/>
                </a:ext>
              </a:extLst>
            </p:cNvPr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0">
              <a:extLst>
                <a:ext uri="{FF2B5EF4-FFF2-40B4-BE49-F238E27FC236}">
                  <a16:creationId xmlns:a16="http://schemas.microsoft.com/office/drawing/2014/main" id="{BC37201C-3653-44C0-B832-F8C5BB6374B5}"/>
                </a:ext>
              </a:extLst>
            </p:cNvPr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1">
              <a:extLst>
                <a:ext uri="{FF2B5EF4-FFF2-40B4-BE49-F238E27FC236}">
                  <a16:creationId xmlns:a16="http://schemas.microsoft.com/office/drawing/2014/main" id="{FD9D6DF7-588D-41F6-AA9F-1588B1AE473D}"/>
                </a:ext>
              </a:extLst>
            </p:cNvPr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22">
              <a:extLst>
                <a:ext uri="{FF2B5EF4-FFF2-40B4-BE49-F238E27FC236}">
                  <a16:creationId xmlns:a16="http://schemas.microsoft.com/office/drawing/2014/main" id="{9E1BC38D-E793-4737-B55F-22B96D637F86}"/>
                </a:ext>
              </a:extLst>
            </p:cNvPr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23">
              <a:extLst>
                <a:ext uri="{FF2B5EF4-FFF2-40B4-BE49-F238E27FC236}">
                  <a16:creationId xmlns:a16="http://schemas.microsoft.com/office/drawing/2014/main" id="{B9759AEE-E1BD-46F5-B3E9-B04D21A8992B}"/>
                </a:ext>
              </a:extLst>
            </p:cNvPr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5" name="TextBox 24">
              <a:extLst>
                <a:ext uri="{FF2B5EF4-FFF2-40B4-BE49-F238E27FC236}">
                  <a16:creationId xmlns:a16="http://schemas.microsoft.com/office/drawing/2014/main" id="{DB9B38FD-2D63-4B36-AFF4-ABBF8C3ADA9E}"/>
                </a:ext>
              </a:extLst>
            </p:cNvPr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3DEDA3CC-147C-4184-95A1-2EBD927226A6}"/>
                </a:ext>
              </a:extLst>
            </p:cNvPr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93D861CF-65BD-4828-B982-55E355FEF3EC}"/>
                </a:ext>
              </a:extLst>
            </p:cNvPr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</p:grpSp>
      <p:sp>
        <p:nvSpPr>
          <p:cNvPr id="98" name="TextBox 27">
            <a:extLst>
              <a:ext uri="{FF2B5EF4-FFF2-40B4-BE49-F238E27FC236}">
                <a16:creationId xmlns:a16="http://schemas.microsoft.com/office/drawing/2014/main" id="{943FDFDD-317F-4E00-8D86-39656F112976}"/>
              </a:ext>
            </a:extLst>
          </p:cNvPr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 defTabSz="45720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No need for reduce phase</a:t>
            </a:r>
          </a:p>
        </p:txBody>
      </p:sp>
      <p:grpSp>
        <p:nvGrpSpPr>
          <p:cNvPr id="99" name="Group 32">
            <a:extLst>
              <a:ext uri="{FF2B5EF4-FFF2-40B4-BE49-F238E27FC236}">
                <a16:creationId xmlns:a16="http://schemas.microsoft.com/office/drawing/2014/main" id="{B10C93D5-7456-44AE-BCE9-E300D4106B27}"/>
              </a:ext>
            </a:extLst>
          </p:cNvPr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100" name="TextBox 33">
              <a:extLst>
                <a:ext uri="{FF2B5EF4-FFF2-40B4-BE49-F238E27FC236}">
                  <a16:creationId xmlns:a16="http://schemas.microsoft.com/office/drawing/2014/main" id="{1B6DF059-0D3F-4064-811B-3425D6DB69F1}"/>
                </a:ext>
              </a:extLst>
            </p:cNvPr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Box 28">
              <a:extLst>
                <a:ext uri="{FF2B5EF4-FFF2-40B4-BE49-F238E27FC236}">
                  <a16:creationId xmlns:a16="http://schemas.microsoft.com/office/drawing/2014/main" id="{5C22C350-FF4E-4FB6-B073-98B7B3940989}"/>
                </a:ext>
              </a:extLst>
            </p:cNvPr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Part0001</a:t>
              </a:r>
            </a:p>
          </p:txBody>
        </p:sp>
        <p:sp>
          <p:nvSpPr>
            <p:cNvPr id="102" name="TextBox 29">
              <a:extLst>
                <a:ext uri="{FF2B5EF4-FFF2-40B4-BE49-F238E27FC236}">
                  <a16:creationId xmlns:a16="http://schemas.microsoft.com/office/drawing/2014/main" id="{54B57AE0-1D66-473C-995B-83B1F688E80C}"/>
                </a:ext>
              </a:extLst>
            </p:cNvPr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Part0002</a:t>
              </a:r>
            </a:p>
          </p:txBody>
        </p:sp>
        <p:sp>
          <p:nvSpPr>
            <p:cNvPr id="103" name="TextBox 30">
              <a:extLst>
                <a:ext uri="{FF2B5EF4-FFF2-40B4-BE49-F238E27FC236}">
                  <a16:creationId xmlns:a16="http://schemas.microsoft.com/office/drawing/2014/main" id="{CBD377BC-8C60-49BA-9EF0-B73A8B13A479}"/>
                </a:ext>
              </a:extLst>
            </p:cNvPr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Part0003</a:t>
              </a:r>
            </a:p>
          </p:txBody>
        </p:sp>
        <p:sp>
          <p:nvSpPr>
            <p:cNvPr id="104" name="TextBox 31">
              <a:extLst>
                <a:ext uri="{FF2B5EF4-FFF2-40B4-BE49-F238E27FC236}">
                  <a16:creationId xmlns:a16="http://schemas.microsoft.com/office/drawing/2014/main" id="{44CA0CF3-D383-45CD-BD69-FADEB57ED86E}"/>
                </a:ext>
              </a:extLst>
            </p:cNvPr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Part0004</a:t>
              </a:r>
            </a:p>
          </p:txBody>
        </p:sp>
        <p:cxnSp>
          <p:nvCxnSpPr>
            <p:cNvPr id="105" name="Straight Arrow Connector 35">
              <a:extLst>
                <a:ext uri="{FF2B5EF4-FFF2-40B4-BE49-F238E27FC236}">
                  <a16:creationId xmlns:a16="http://schemas.microsoft.com/office/drawing/2014/main" id="{298FCCBC-2DA1-43A9-9EF5-0F805562CB0E}"/>
                </a:ext>
              </a:extLst>
            </p:cNvPr>
            <p:cNvCxnSpPr>
              <a:endCxn id="100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36">
              <a:extLst>
                <a:ext uri="{FF2B5EF4-FFF2-40B4-BE49-F238E27FC236}">
                  <a16:creationId xmlns:a16="http://schemas.microsoft.com/office/drawing/2014/main" id="{731D5B26-2801-4B2B-ADD2-8A6BD51F3AE9}"/>
                </a:ext>
              </a:extLst>
            </p:cNvPr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0000"/>
                  </a:solidFill>
                </a:rPr>
                <a:t>That’s the output file, it has 4 parts on probably 4 different machines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57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Example 3: Color Filter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335557C-FC91-46D3-800C-2CB848D8E5CF}"/>
              </a:ext>
            </a:extLst>
          </p:cNvPr>
          <p:cNvSpPr/>
          <p:nvPr/>
        </p:nvSpPr>
        <p:spPr>
          <a:xfrm>
            <a:off x="539552" y="1188766"/>
            <a:ext cx="7308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zh-CN" sz="2800" b="1" dirty="0">
                <a:solidFill>
                  <a:srgbClr val="800000"/>
                </a:solidFill>
              </a:rPr>
              <a:t>Job: Select only the blue and the green colors</a:t>
            </a:r>
          </a:p>
        </p:txBody>
      </p:sp>
      <p:pic>
        <p:nvPicPr>
          <p:cNvPr id="75" name="Picture 5">
            <a:extLst>
              <a:ext uri="{FF2B5EF4-FFF2-40B4-BE49-F238E27FC236}">
                <a16:creationId xmlns:a16="http://schemas.microsoft.com/office/drawing/2014/main" id="{B99AC28F-496E-49BA-B8DA-57374AC5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76" name="TextBox 15">
            <a:extLst>
              <a:ext uri="{FF2B5EF4-FFF2-40B4-BE49-F238E27FC236}">
                <a16:creationId xmlns:a16="http://schemas.microsoft.com/office/drawing/2014/main" id="{61A5A88D-1B4E-4659-850F-D9336CA524E1}"/>
              </a:ext>
            </a:extLst>
          </p:cNvPr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77" name="Group 2">
            <a:extLst>
              <a:ext uri="{FF2B5EF4-FFF2-40B4-BE49-F238E27FC236}">
                <a16:creationId xmlns:a16="http://schemas.microsoft.com/office/drawing/2014/main" id="{6D44B387-E005-4200-B967-BA9F67C840ED}"/>
              </a:ext>
            </a:extLst>
          </p:cNvPr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8" name="Group 6">
              <a:extLst>
                <a:ext uri="{FF2B5EF4-FFF2-40B4-BE49-F238E27FC236}">
                  <a16:creationId xmlns:a16="http://schemas.microsoft.com/office/drawing/2014/main" id="{F05C594E-1F6F-4EE0-93D1-A20766E8DD30}"/>
                </a:ext>
              </a:extLst>
            </p:cNvPr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90" name="Picture 7">
                <a:extLst>
                  <a:ext uri="{FF2B5EF4-FFF2-40B4-BE49-F238E27FC236}">
                    <a16:creationId xmlns:a16="http://schemas.microsoft.com/office/drawing/2014/main" id="{14CA0249-4148-43CF-91F8-A421A5452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1" name="Picture 8">
                <a:extLst>
                  <a:ext uri="{FF2B5EF4-FFF2-40B4-BE49-F238E27FC236}">
                    <a16:creationId xmlns:a16="http://schemas.microsoft.com/office/drawing/2014/main" id="{11161FA5-D76E-43DE-8E38-7B5235164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2" name="Picture 9">
                <a:extLst>
                  <a:ext uri="{FF2B5EF4-FFF2-40B4-BE49-F238E27FC236}">
                    <a16:creationId xmlns:a16="http://schemas.microsoft.com/office/drawing/2014/main" id="{8F34A045-997D-498C-B2C3-73BCE931F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3" name="Picture 10">
                <a:extLst>
                  <a:ext uri="{FF2B5EF4-FFF2-40B4-BE49-F238E27FC236}">
                    <a16:creationId xmlns:a16="http://schemas.microsoft.com/office/drawing/2014/main" id="{ED676817-8CB8-4C7A-A423-295001073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94" name="Straight Arrow Connector 11">
                <a:extLst>
                  <a:ext uri="{FF2B5EF4-FFF2-40B4-BE49-F238E27FC236}">
                    <a16:creationId xmlns:a16="http://schemas.microsoft.com/office/drawing/2014/main" id="{037044D6-FBB8-4C45-A4B9-BA0E331E3F57}"/>
                  </a:ext>
                </a:extLst>
              </p:cNvPr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12">
                <a:extLst>
                  <a:ext uri="{FF2B5EF4-FFF2-40B4-BE49-F238E27FC236}">
                    <a16:creationId xmlns:a16="http://schemas.microsoft.com/office/drawing/2014/main" id="{08B25E2B-8A8B-4D9A-A048-3CCAB88703D4}"/>
                  </a:ext>
                </a:extLst>
              </p:cNvPr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13">
                <a:extLst>
                  <a:ext uri="{FF2B5EF4-FFF2-40B4-BE49-F238E27FC236}">
                    <a16:creationId xmlns:a16="http://schemas.microsoft.com/office/drawing/2014/main" id="{3EDA13DE-B71E-49B1-97F4-C46DC5A91E8F}"/>
                  </a:ext>
                </a:extLst>
              </p:cNvPr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14">
                <a:extLst>
                  <a:ext uri="{FF2B5EF4-FFF2-40B4-BE49-F238E27FC236}">
                    <a16:creationId xmlns:a16="http://schemas.microsoft.com/office/drawing/2014/main" id="{54BF8565-7666-43DC-9176-25A40B119F83}"/>
                  </a:ext>
                </a:extLst>
              </p:cNvPr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16">
              <a:extLst>
                <a:ext uri="{FF2B5EF4-FFF2-40B4-BE49-F238E27FC236}">
                  <a16:creationId xmlns:a16="http://schemas.microsoft.com/office/drawing/2014/main" id="{7E250A3A-D9A3-4A6B-B777-E3C425E9F1A7}"/>
                </a:ext>
              </a:extLst>
            </p:cNvPr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88" name="TextBox 17">
                <a:extLst>
                  <a:ext uri="{FF2B5EF4-FFF2-40B4-BE49-F238E27FC236}">
                    <a16:creationId xmlns:a16="http://schemas.microsoft.com/office/drawing/2014/main" id="{1E470C09-B23A-4D51-B8BA-B679215BA373}"/>
                  </a:ext>
                </a:extLst>
              </p:cNvPr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Produces (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k</a:t>
                </a:r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v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   (    , 1)</a:t>
                </a:r>
              </a:p>
            </p:txBody>
          </p:sp>
          <p:sp>
            <p:nvSpPr>
              <p:cNvPr id="89" name="Rounded Rectangle 18">
                <a:extLst>
                  <a:ext uri="{FF2B5EF4-FFF2-40B4-BE49-F238E27FC236}">
                    <a16:creationId xmlns:a16="http://schemas.microsoft.com/office/drawing/2014/main" id="{F1676CBF-2FC8-4D26-8724-723C66DB91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80" name="Straight Arrow Connector 19">
              <a:extLst>
                <a:ext uri="{FF2B5EF4-FFF2-40B4-BE49-F238E27FC236}">
                  <a16:creationId xmlns:a16="http://schemas.microsoft.com/office/drawing/2014/main" id="{DDC2BEE9-B05F-4396-9CB8-443E4588516B}"/>
                </a:ext>
              </a:extLst>
            </p:cNvPr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0">
              <a:extLst>
                <a:ext uri="{FF2B5EF4-FFF2-40B4-BE49-F238E27FC236}">
                  <a16:creationId xmlns:a16="http://schemas.microsoft.com/office/drawing/2014/main" id="{BC37201C-3653-44C0-B832-F8C5BB6374B5}"/>
                </a:ext>
              </a:extLst>
            </p:cNvPr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21">
              <a:extLst>
                <a:ext uri="{FF2B5EF4-FFF2-40B4-BE49-F238E27FC236}">
                  <a16:creationId xmlns:a16="http://schemas.microsoft.com/office/drawing/2014/main" id="{FD9D6DF7-588D-41F6-AA9F-1588B1AE473D}"/>
                </a:ext>
              </a:extLst>
            </p:cNvPr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22">
              <a:extLst>
                <a:ext uri="{FF2B5EF4-FFF2-40B4-BE49-F238E27FC236}">
                  <a16:creationId xmlns:a16="http://schemas.microsoft.com/office/drawing/2014/main" id="{9E1BC38D-E793-4737-B55F-22B96D637F86}"/>
                </a:ext>
              </a:extLst>
            </p:cNvPr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23">
              <a:extLst>
                <a:ext uri="{FF2B5EF4-FFF2-40B4-BE49-F238E27FC236}">
                  <a16:creationId xmlns:a16="http://schemas.microsoft.com/office/drawing/2014/main" id="{B9759AEE-E1BD-46F5-B3E9-B04D21A8992B}"/>
                </a:ext>
              </a:extLst>
            </p:cNvPr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5" name="TextBox 24">
              <a:extLst>
                <a:ext uri="{FF2B5EF4-FFF2-40B4-BE49-F238E27FC236}">
                  <a16:creationId xmlns:a16="http://schemas.microsoft.com/office/drawing/2014/main" id="{DB9B38FD-2D63-4B36-AFF4-ABBF8C3ADA9E}"/>
                </a:ext>
              </a:extLst>
            </p:cNvPr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3DEDA3CC-147C-4184-95A1-2EBD927226A6}"/>
                </a:ext>
              </a:extLst>
            </p:cNvPr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93D861CF-65BD-4828-B982-55E355FEF3EC}"/>
                </a:ext>
              </a:extLst>
            </p:cNvPr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</p:grpSp>
      <p:sp>
        <p:nvSpPr>
          <p:cNvPr id="98" name="TextBox 27">
            <a:extLst>
              <a:ext uri="{FF2B5EF4-FFF2-40B4-BE49-F238E27FC236}">
                <a16:creationId xmlns:a16="http://schemas.microsoft.com/office/drawing/2014/main" id="{943FDFDD-317F-4E00-8D86-39656F112976}"/>
              </a:ext>
            </a:extLst>
          </p:cNvPr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 defTabSz="45720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No need for reduce phase</a:t>
            </a:r>
          </a:p>
        </p:txBody>
      </p:sp>
      <p:grpSp>
        <p:nvGrpSpPr>
          <p:cNvPr id="99" name="Group 32">
            <a:extLst>
              <a:ext uri="{FF2B5EF4-FFF2-40B4-BE49-F238E27FC236}">
                <a16:creationId xmlns:a16="http://schemas.microsoft.com/office/drawing/2014/main" id="{B10C93D5-7456-44AE-BCE9-E300D4106B27}"/>
              </a:ext>
            </a:extLst>
          </p:cNvPr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100" name="TextBox 33">
              <a:extLst>
                <a:ext uri="{FF2B5EF4-FFF2-40B4-BE49-F238E27FC236}">
                  <a16:creationId xmlns:a16="http://schemas.microsoft.com/office/drawing/2014/main" id="{1B6DF059-0D3F-4064-811B-3425D6DB69F1}"/>
                </a:ext>
              </a:extLst>
            </p:cNvPr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Box 28">
              <a:extLst>
                <a:ext uri="{FF2B5EF4-FFF2-40B4-BE49-F238E27FC236}">
                  <a16:creationId xmlns:a16="http://schemas.microsoft.com/office/drawing/2014/main" id="{5C22C350-FF4E-4FB6-B073-98B7B3940989}"/>
                </a:ext>
              </a:extLst>
            </p:cNvPr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Part0001</a:t>
              </a:r>
            </a:p>
          </p:txBody>
        </p:sp>
        <p:sp>
          <p:nvSpPr>
            <p:cNvPr id="102" name="TextBox 29">
              <a:extLst>
                <a:ext uri="{FF2B5EF4-FFF2-40B4-BE49-F238E27FC236}">
                  <a16:creationId xmlns:a16="http://schemas.microsoft.com/office/drawing/2014/main" id="{54B57AE0-1D66-473C-995B-83B1F688E80C}"/>
                </a:ext>
              </a:extLst>
            </p:cNvPr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Part0002</a:t>
              </a:r>
            </a:p>
          </p:txBody>
        </p:sp>
        <p:sp>
          <p:nvSpPr>
            <p:cNvPr id="103" name="TextBox 30">
              <a:extLst>
                <a:ext uri="{FF2B5EF4-FFF2-40B4-BE49-F238E27FC236}">
                  <a16:creationId xmlns:a16="http://schemas.microsoft.com/office/drawing/2014/main" id="{CBD377BC-8C60-49BA-9EF0-B73A8B13A479}"/>
                </a:ext>
              </a:extLst>
            </p:cNvPr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Part0003</a:t>
              </a:r>
            </a:p>
          </p:txBody>
        </p:sp>
        <p:sp>
          <p:nvSpPr>
            <p:cNvPr id="104" name="TextBox 31">
              <a:extLst>
                <a:ext uri="{FF2B5EF4-FFF2-40B4-BE49-F238E27FC236}">
                  <a16:creationId xmlns:a16="http://schemas.microsoft.com/office/drawing/2014/main" id="{44CA0CF3-D383-45CD-BD69-FADEB57ED86E}"/>
                </a:ext>
              </a:extLst>
            </p:cNvPr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Part0004</a:t>
              </a:r>
            </a:p>
          </p:txBody>
        </p:sp>
        <p:cxnSp>
          <p:nvCxnSpPr>
            <p:cNvPr id="105" name="Straight Arrow Connector 35">
              <a:extLst>
                <a:ext uri="{FF2B5EF4-FFF2-40B4-BE49-F238E27FC236}">
                  <a16:creationId xmlns:a16="http://schemas.microsoft.com/office/drawing/2014/main" id="{298FCCBC-2DA1-43A9-9EF5-0F805562CB0E}"/>
                </a:ext>
              </a:extLst>
            </p:cNvPr>
            <p:cNvCxnSpPr>
              <a:endCxn id="100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36">
              <a:extLst>
                <a:ext uri="{FF2B5EF4-FFF2-40B4-BE49-F238E27FC236}">
                  <a16:creationId xmlns:a16="http://schemas.microsoft.com/office/drawing/2014/main" id="{731D5B26-2801-4B2B-ADD2-8A6BD51F3AE9}"/>
                </a:ext>
              </a:extLst>
            </p:cNvPr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0000"/>
                  </a:solidFill>
                </a:rPr>
                <a:t>That’s the output file, it has 4 parts on probably 4 different machines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E8CD04-C382-4C62-BCCD-13E5FD9892A4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MapReduce – </a:t>
            </a:r>
            <a:r>
              <a:rPr lang="en-US" altLang="zh-CN" sz="3200" b="1" dirty="0" err="1">
                <a:latin typeface="Times" pitchFamily="2" charset="0"/>
                <a:cs typeface="Times New Roman" panose="02020603050405020304" pitchFamily="18" charset="0"/>
              </a:rPr>
              <a:t>KMeans</a:t>
            </a:r>
            <a:endParaRPr lang="en-US" altLang="zh-CN" sz="3200" b="1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A2502DF1-A37D-454A-AA96-B30C8A971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4" name="Oval 13">
            <a:extLst>
              <a:ext uri="{FF2B5EF4-FFF2-40B4-BE49-F238E27FC236}">
                <a16:creationId xmlns:a16="http://schemas.microsoft.com/office/drawing/2014/main" id="{D9113705-1887-4EB6-BDB7-2194627C9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5" name="Group 31">
            <a:extLst>
              <a:ext uri="{FF2B5EF4-FFF2-40B4-BE49-F238E27FC236}">
                <a16:creationId xmlns:a16="http://schemas.microsoft.com/office/drawing/2014/main" id="{BC7152E3-5274-4E90-8035-1D921E81ABE6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081D24-4A17-43C0-B7D1-7EA54B50F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1D0FBD-8DFA-478F-94A4-CEB386F0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9935A3-BCB9-43C4-A7A3-8F69B9FF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9CD7A43C-F9B6-4AC1-869D-4C70BD3B3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77EBD5B3-40CB-4BA0-BFE6-B50EC337B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23DD3F4A-3A18-491F-9222-46031C89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2F40D18E-CBC8-4E29-A7BA-82F0B745A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13" name="Oval 15">
            <a:extLst>
              <a:ext uri="{FF2B5EF4-FFF2-40B4-BE49-F238E27FC236}">
                <a16:creationId xmlns:a16="http://schemas.microsoft.com/office/drawing/2014/main" id="{17E1CAA1-01A5-49AA-884B-185ECD94E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C8B9D789-7742-4BE7-BED3-C289904D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15" name="Group 30">
            <a:extLst>
              <a:ext uri="{FF2B5EF4-FFF2-40B4-BE49-F238E27FC236}">
                <a16:creationId xmlns:a16="http://schemas.microsoft.com/office/drawing/2014/main" id="{238AF3F5-D9E4-4543-A0EB-022DE8316EF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E2BF4924-91BF-42F3-8881-365D96986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A4E927-5146-4E77-AB07-1706B322B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6B89E2-A85A-4F70-A730-C13D3EFB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12924A-2466-442A-8602-85B7A7DD4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88D0F5-495C-400B-9371-15565F0D0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6D11C17B-4842-4290-95DE-2F672B81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2" name="Oval 8">
            <a:extLst>
              <a:ext uri="{FF2B5EF4-FFF2-40B4-BE49-F238E27FC236}">
                <a16:creationId xmlns:a16="http://schemas.microsoft.com/office/drawing/2014/main" id="{61C88567-2C3E-49BF-B78E-CFCE48BF7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EAEB18B8-06A3-4306-AAAA-777D37046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3170C77F-72FD-4406-BD34-28C30A47D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81BE137B-65E3-4017-A5E8-B80DB13DA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EBD3A7F-904C-44C1-AA49-C6DE3B862F62}"/>
              </a:ext>
            </a:extLst>
          </p:cNvPr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KmeansIter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Map(p) // Assign Cluster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c in clusters: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If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)&lt;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, </a:t>
            </a:r>
            <a:br>
              <a:rPr lang="en-US" sz="1400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then </a:t>
            </a:r>
            <a:r>
              <a:rPr lang="en-US" sz="1400" kern="0" dirty="0" err="1">
                <a:latin typeface="+mn-lt"/>
                <a:cs typeface="+mn-cs"/>
              </a:rPr>
              <a:t>minC</a:t>
            </a:r>
            <a:r>
              <a:rPr lang="en-US" sz="1400" kern="0" dirty="0">
                <a:latin typeface="+mn-lt"/>
                <a:cs typeface="+mn-cs"/>
              </a:rPr>
              <a:t>=c, 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 =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Emit(minC.id, (p, 1))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Reduce() //Update </a:t>
            </a:r>
            <a:r>
              <a:rPr lang="en-US" sz="1400" b="1" kern="0" dirty="0" err="1">
                <a:latin typeface="+mn-lt"/>
                <a:cs typeface="+mn-cs"/>
              </a:rPr>
              <a:t>Centroids</a:t>
            </a:r>
            <a:endParaRPr lang="en-US" sz="1400" b="1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all values (p, c) 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total += p; count += c;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Emit(key, (total, count))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grpSp>
        <p:nvGrpSpPr>
          <p:cNvPr id="27" name="Group 34">
            <a:extLst>
              <a:ext uri="{FF2B5EF4-FFF2-40B4-BE49-F238E27FC236}">
                <a16:creationId xmlns:a16="http://schemas.microsoft.com/office/drawing/2014/main" id="{6D5DFC9C-086D-41AF-95A4-56952A882A00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28" name="Rounded Rectangle 35">
              <a:extLst>
                <a:ext uri="{FF2B5EF4-FFF2-40B4-BE49-F238E27FC236}">
                  <a16:creationId xmlns:a16="http://schemas.microsoft.com/office/drawing/2014/main" id="{151305E1-A2B3-4387-AB24-6A37D4F36E32}"/>
                </a:ext>
              </a:extLst>
            </p:cNvPr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Initial </a:t>
              </a:r>
              <a:r>
                <a:rPr lang="en-US" dirty="0" err="1"/>
                <a:t>centroids</a:t>
              </a:r>
              <a:endParaRPr lang="en-US" dirty="0"/>
            </a:p>
          </p:txBody>
        </p:sp>
        <p:sp>
          <p:nvSpPr>
            <p:cNvPr id="29" name="Oval 15">
              <a:extLst>
                <a:ext uri="{FF2B5EF4-FFF2-40B4-BE49-F238E27FC236}">
                  <a16:creationId xmlns:a16="http://schemas.microsoft.com/office/drawing/2014/main" id="{5BA8DDF6-66A8-4936-94FF-D746C7FA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CF274029-64A7-4CA2-A3B6-624B35FF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31" name="Oval 38">
              <a:extLst>
                <a:ext uri="{FF2B5EF4-FFF2-40B4-BE49-F238E27FC236}">
                  <a16:creationId xmlns:a16="http://schemas.microsoft.com/office/drawing/2014/main" id="{626ECE8F-DAF6-4C73-B524-0ED79AA2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grpSp>
        <p:nvGrpSpPr>
          <p:cNvPr id="32" name="Group 62">
            <a:extLst>
              <a:ext uri="{FF2B5EF4-FFF2-40B4-BE49-F238E27FC236}">
                <a16:creationId xmlns:a16="http://schemas.microsoft.com/office/drawing/2014/main" id="{EF8844D2-0423-4F9F-B0A4-4FE1BF30D7E9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057400"/>
            <a:ext cx="1676400" cy="1447800"/>
            <a:chOff x="1066800" y="2057400"/>
            <a:chExt cx="1676400" cy="1447800"/>
          </a:xfrm>
        </p:grpSpPr>
        <p:grpSp>
          <p:nvGrpSpPr>
            <p:cNvPr id="33" name="Group 19">
              <a:extLst>
                <a:ext uri="{FF2B5EF4-FFF2-40B4-BE49-F238E27FC236}">
                  <a16:creationId xmlns:a16="http://schemas.microsoft.com/office/drawing/2014/main" id="{C1131947-71C8-4022-B275-8C87B11B93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800" y="2057400"/>
              <a:ext cx="1676400" cy="1447800"/>
              <a:chOff x="1066800" y="2057400"/>
              <a:chExt cx="1676400" cy="1447800"/>
            </a:xfrm>
          </p:grpSpPr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2355BF38-6896-47AE-A112-3687CA814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400" y="22860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39" name="Oval 6">
                <a:extLst>
                  <a:ext uri="{FF2B5EF4-FFF2-40B4-BE49-F238E27FC236}">
                    <a16:creationId xmlns:a16="http://schemas.microsoft.com/office/drawing/2014/main" id="{BC194D2B-1E2C-47C6-BD7F-332E4338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8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0" name="Oval 7">
                <a:extLst>
                  <a:ext uri="{FF2B5EF4-FFF2-40B4-BE49-F238E27FC236}">
                    <a16:creationId xmlns:a16="http://schemas.microsoft.com/office/drawing/2014/main" id="{B340D7BB-A25D-44ED-AF54-5E6CACB50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1" name="Oval 8">
                <a:extLst>
                  <a:ext uri="{FF2B5EF4-FFF2-40B4-BE49-F238E27FC236}">
                    <a16:creationId xmlns:a16="http://schemas.microsoft.com/office/drawing/2014/main" id="{6A737D13-A692-4E80-B0CA-805251657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8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F77F52DC-B31D-485B-BDCC-0E01F0A6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3" name="Oval 10">
                <a:extLst>
                  <a:ext uri="{FF2B5EF4-FFF2-40B4-BE49-F238E27FC236}">
                    <a16:creationId xmlns:a16="http://schemas.microsoft.com/office/drawing/2014/main" id="{51DBFACE-76BF-4D4F-9F38-02168711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4" name="Oval 12">
                <a:extLst>
                  <a:ext uri="{FF2B5EF4-FFF2-40B4-BE49-F238E27FC236}">
                    <a16:creationId xmlns:a16="http://schemas.microsoft.com/office/drawing/2014/main" id="{2E0BD5AA-C0A7-4A92-8008-9A7A5516C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6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5" name="Oval 13">
                <a:extLst>
                  <a:ext uri="{FF2B5EF4-FFF2-40B4-BE49-F238E27FC236}">
                    <a16:creationId xmlns:a16="http://schemas.microsoft.com/office/drawing/2014/main" id="{FAE3CD7F-F832-4FFA-BB0E-DC125226A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3200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190C91C2-A8BF-4B83-984A-76A1D796E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0" y="3352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6082FC2B-61DE-4B9A-91E0-E55F258CC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48" name="Oval 20">
                <a:extLst>
                  <a:ext uri="{FF2B5EF4-FFF2-40B4-BE49-F238E27FC236}">
                    <a16:creationId xmlns:a16="http://schemas.microsoft.com/office/drawing/2014/main" id="{28FB61A4-9464-4AEC-BD1A-C600B5E31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000" y="2209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</p:grpSp>
        <p:sp>
          <p:nvSpPr>
            <p:cNvPr id="34" name="Oval 8">
              <a:extLst>
                <a:ext uri="{FF2B5EF4-FFF2-40B4-BE49-F238E27FC236}">
                  <a16:creationId xmlns:a16="http://schemas.microsoft.com/office/drawing/2014/main" id="{3E39344D-6CF7-4535-B6E9-9D19D485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7BBCDF17-D373-4225-A1E1-645A49E4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9517357B-C888-422C-86A6-A9B76F0F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D06D443F-D080-4689-8B75-D94EB223D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0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E8CD04-C382-4C62-BCCD-13E5FD9892A4}"/>
              </a:ext>
            </a:extLst>
          </p:cNvPr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MapReduce – </a:t>
            </a:r>
            <a:r>
              <a:rPr lang="en-US" altLang="zh-CN" sz="3200" b="1" dirty="0" err="1">
                <a:latin typeface="Times" pitchFamily="2" charset="0"/>
                <a:cs typeface="Times New Roman" panose="02020603050405020304" pitchFamily="18" charset="0"/>
              </a:rPr>
              <a:t>KMeans</a:t>
            </a:r>
            <a:endParaRPr lang="en-US" altLang="zh-CN" sz="3200" b="1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95" name="Group 121">
            <a:extLst>
              <a:ext uri="{FF2B5EF4-FFF2-40B4-BE49-F238E27FC236}">
                <a16:creationId xmlns:a16="http://schemas.microsoft.com/office/drawing/2014/main" id="{D1B2DB39-06B5-4B90-AF74-5F1C1E08383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905000"/>
            <a:ext cx="2133600" cy="1847850"/>
            <a:chOff x="914400" y="1905000"/>
            <a:chExt cx="2133600" cy="1848464"/>
          </a:xfrm>
        </p:grpSpPr>
        <p:sp>
          <p:nvSpPr>
            <p:cNvPr id="96" name="Oval 104">
              <a:extLst>
                <a:ext uri="{FF2B5EF4-FFF2-40B4-BE49-F238E27FC236}">
                  <a16:creationId xmlns:a16="http://schemas.microsoft.com/office/drawing/2014/main" id="{74065D49-58BA-4852-BD04-08EEF44F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1905000"/>
              <a:ext cx="10668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97" name="Oval 105">
              <a:extLst>
                <a:ext uri="{FF2B5EF4-FFF2-40B4-BE49-F238E27FC236}">
                  <a16:creationId xmlns:a16="http://schemas.microsoft.com/office/drawing/2014/main" id="{F28969CD-7481-4D85-B9E4-FD572696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304" y="2839064"/>
              <a:ext cx="9144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98" name="Oval 106">
              <a:extLst>
                <a:ext uri="{FF2B5EF4-FFF2-40B4-BE49-F238E27FC236}">
                  <a16:creationId xmlns:a16="http://schemas.microsoft.com/office/drawing/2014/main" id="{FE58EEF4-97E6-4F25-8C27-6EB4672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19050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99" name="Oval 107">
              <a:extLst>
                <a:ext uri="{FF2B5EF4-FFF2-40B4-BE49-F238E27FC236}">
                  <a16:creationId xmlns:a16="http://schemas.microsoft.com/office/drawing/2014/main" id="{CA0D34F3-5B64-4384-88A5-81B0E00BC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8956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100" name="Oval 52">
            <a:extLst>
              <a:ext uri="{FF2B5EF4-FFF2-40B4-BE49-F238E27FC236}">
                <a16:creationId xmlns:a16="http://schemas.microsoft.com/office/drawing/2014/main" id="{3C15D8AE-9BC1-4E43-80F9-2DC8B91B1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101" name="Oval 53">
            <a:extLst>
              <a:ext uri="{FF2B5EF4-FFF2-40B4-BE49-F238E27FC236}">
                <a16:creationId xmlns:a16="http://schemas.microsoft.com/office/drawing/2014/main" id="{578D5D9C-B4A5-4B04-B444-39BB75D8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102" name="Group 54">
            <a:extLst>
              <a:ext uri="{FF2B5EF4-FFF2-40B4-BE49-F238E27FC236}">
                <a16:creationId xmlns:a16="http://schemas.microsoft.com/office/drawing/2014/main" id="{2230A2D4-AD3B-4A63-A881-91B791B23FAD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103" name="Oval 55">
              <a:extLst>
                <a:ext uri="{FF2B5EF4-FFF2-40B4-BE49-F238E27FC236}">
                  <a16:creationId xmlns:a16="http://schemas.microsoft.com/office/drawing/2014/main" id="{26FFEF01-D193-42F6-B23F-51BE6B5D6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4" name="Oval 56">
              <a:extLst>
                <a:ext uri="{FF2B5EF4-FFF2-40B4-BE49-F238E27FC236}">
                  <a16:creationId xmlns:a16="http://schemas.microsoft.com/office/drawing/2014/main" id="{DCA74B59-BE8C-466D-ADCA-6D93CB0AC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5" name="Oval 57">
              <a:extLst>
                <a:ext uri="{FF2B5EF4-FFF2-40B4-BE49-F238E27FC236}">
                  <a16:creationId xmlns:a16="http://schemas.microsoft.com/office/drawing/2014/main" id="{3D27F475-C304-4B7A-B01F-0DC8A816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6" name="Oval 58">
              <a:extLst>
                <a:ext uri="{FF2B5EF4-FFF2-40B4-BE49-F238E27FC236}">
                  <a16:creationId xmlns:a16="http://schemas.microsoft.com/office/drawing/2014/main" id="{C78172CF-5E93-4DBE-961F-2659A2F7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7" name="Oval 59">
              <a:extLst>
                <a:ext uri="{FF2B5EF4-FFF2-40B4-BE49-F238E27FC236}">
                  <a16:creationId xmlns:a16="http://schemas.microsoft.com/office/drawing/2014/main" id="{D4EC1FBB-60BF-4691-B2E0-EB519847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8" name="Oval 60">
              <a:extLst>
                <a:ext uri="{FF2B5EF4-FFF2-40B4-BE49-F238E27FC236}">
                  <a16:creationId xmlns:a16="http://schemas.microsoft.com/office/drawing/2014/main" id="{C87A7BA2-169F-44C1-B0A5-F6FE3B5E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09" name="Oval 61">
              <a:extLst>
                <a:ext uri="{FF2B5EF4-FFF2-40B4-BE49-F238E27FC236}">
                  <a16:creationId xmlns:a16="http://schemas.microsoft.com/office/drawing/2014/main" id="{27F2CA55-86C5-4AC2-8142-EDC49AC10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110" name="Oval 62">
            <a:extLst>
              <a:ext uri="{FF2B5EF4-FFF2-40B4-BE49-F238E27FC236}">
                <a16:creationId xmlns:a16="http://schemas.microsoft.com/office/drawing/2014/main" id="{38F8566D-4727-4107-813B-8F0D9C871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111" name="Oval 63">
            <a:extLst>
              <a:ext uri="{FF2B5EF4-FFF2-40B4-BE49-F238E27FC236}">
                <a16:creationId xmlns:a16="http://schemas.microsoft.com/office/drawing/2014/main" id="{21980A97-864B-4FB9-BCBE-7A6957684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112" name="Group 64">
            <a:extLst>
              <a:ext uri="{FF2B5EF4-FFF2-40B4-BE49-F238E27FC236}">
                <a16:creationId xmlns:a16="http://schemas.microsoft.com/office/drawing/2014/main" id="{6B0A2FD4-9F29-4F63-8B01-7E7EAADCA0B1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113" name="Oval 65">
              <a:extLst>
                <a:ext uri="{FF2B5EF4-FFF2-40B4-BE49-F238E27FC236}">
                  <a16:creationId xmlns:a16="http://schemas.microsoft.com/office/drawing/2014/main" id="{EF64EEA7-E4AA-4D0D-97BE-E0470782D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4" name="Oval 66">
              <a:extLst>
                <a:ext uri="{FF2B5EF4-FFF2-40B4-BE49-F238E27FC236}">
                  <a16:creationId xmlns:a16="http://schemas.microsoft.com/office/drawing/2014/main" id="{36C2DFF6-FBD6-4CB9-B251-997B1C86C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5" name="Oval 67">
              <a:extLst>
                <a:ext uri="{FF2B5EF4-FFF2-40B4-BE49-F238E27FC236}">
                  <a16:creationId xmlns:a16="http://schemas.microsoft.com/office/drawing/2014/main" id="{2F4E886C-0DA0-4304-971D-66E3896AA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6" name="Oval 68">
              <a:extLst>
                <a:ext uri="{FF2B5EF4-FFF2-40B4-BE49-F238E27FC236}">
                  <a16:creationId xmlns:a16="http://schemas.microsoft.com/office/drawing/2014/main" id="{CBCBE385-0A9E-45D1-9CF0-06B5CAA9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7" name="Oval 69">
              <a:extLst>
                <a:ext uri="{FF2B5EF4-FFF2-40B4-BE49-F238E27FC236}">
                  <a16:creationId xmlns:a16="http://schemas.microsoft.com/office/drawing/2014/main" id="{5192BC87-14E0-40FE-B0D9-82106CA86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18" name="Oval 70">
              <a:extLst>
                <a:ext uri="{FF2B5EF4-FFF2-40B4-BE49-F238E27FC236}">
                  <a16:creationId xmlns:a16="http://schemas.microsoft.com/office/drawing/2014/main" id="{55DE216D-1506-4B06-A3C6-5582D8259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119" name="Oval 8">
            <a:extLst>
              <a:ext uri="{FF2B5EF4-FFF2-40B4-BE49-F238E27FC236}">
                <a16:creationId xmlns:a16="http://schemas.microsoft.com/office/drawing/2014/main" id="{FCFEF462-3A72-47B1-9497-A94C15C66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3</a:t>
            </a:r>
          </a:p>
        </p:txBody>
      </p:sp>
      <p:sp>
        <p:nvSpPr>
          <p:cNvPr id="120" name="Oval 13">
            <a:extLst>
              <a:ext uri="{FF2B5EF4-FFF2-40B4-BE49-F238E27FC236}">
                <a16:creationId xmlns:a16="http://schemas.microsoft.com/office/drawing/2014/main" id="{6324CC2A-CD7C-4541-856A-C0E5E63D0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2</a:t>
            </a:r>
          </a:p>
        </p:txBody>
      </p:sp>
      <p:sp>
        <p:nvSpPr>
          <p:cNvPr id="121" name="Oval 15">
            <a:extLst>
              <a:ext uri="{FF2B5EF4-FFF2-40B4-BE49-F238E27FC236}">
                <a16:creationId xmlns:a16="http://schemas.microsoft.com/office/drawing/2014/main" id="{90E9F92C-73CE-42EF-B991-5E1A9C963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4</a:t>
            </a:r>
          </a:p>
        </p:txBody>
      </p:sp>
      <p:sp>
        <p:nvSpPr>
          <p:cNvPr id="122" name="Oval 20">
            <a:extLst>
              <a:ext uri="{FF2B5EF4-FFF2-40B4-BE49-F238E27FC236}">
                <a16:creationId xmlns:a16="http://schemas.microsoft.com/office/drawing/2014/main" id="{2F553D61-FDE3-4A0E-A093-CB15ACB9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100"/>
              <a:t>1</a:t>
            </a:r>
            <a:endParaRPr lang="en-US"/>
          </a:p>
        </p:txBody>
      </p:sp>
      <p:cxnSp>
        <p:nvCxnSpPr>
          <p:cNvPr id="123" name="Straight Arrow Connector 76">
            <a:extLst>
              <a:ext uri="{FF2B5EF4-FFF2-40B4-BE49-F238E27FC236}">
                <a16:creationId xmlns:a16="http://schemas.microsoft.com/office/drawing/2014/main" id="{4D69E758-2837-40F1-B563-18FC7E8E49EA}"/>
              </a:ext>
            </a:extLst>
          </p:cNvPr>
          <p:cNvCxnSpPr>
            <a:cxnSpLocks noChangeShapeType="1"/>
            <a:stCxn id="104" idx="6"/>
            <a:endCxn id="122" idx="1"/>
          </p:cNvCxnSpPr>
          <p:nvPr/>
        </p:nvCxnSpPr>
        <p:spPr bwMode="auto">
          <a:xfrm>
            <a:off x="1219200" y="2133600"/>
            <a:ext cx="3270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4" name="Straight Arrow Connector 78">
            <a:extLst>
              <a:ext uri="{FF2B5EF4-FFF2-40B4-BE49-F238E27FC236}">
                <a16:creationId xmlns:a16="http://schemas.microsoft.com/office/drawing/2014/main" id="{DB98097E-D408-40EF-A71C-AB01A7C4CB2B}"/>
              </a:ext>
            </a:extLst>
          </p:cNvPr>
          <p:cNvCxnSpPr>
            <a:cxnSpLocks noChangeShapeType="1"/>
            <a:stCxn id="103" idx="6"/>
            <a:endCxn id="122" idx="2"/>
          </p:cNvCxnSpPr>
          <p:nvPr/>
        </p:nvCxnSpPr>
        <p:spPr bwMode="auto">
          <a:xfrm flipV="1">
            <a:off x="1447800" y="22860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5" name="Straight Arrow Connector 80">
            <a:extLst>
              <a:ext uri="{FF2B5EF4-FFF2-40B4-BE49-F238E27FC236}">
                <a16:creationId xmlns:a16="http://schemas.microsoft.com/office/drawing/2014/main" id="{DC394AF1-C5AC-4F26-BA37-DA37278D5A2A}"/>
              </a:ext>
            </a:extLst>
          </p:cNvPr>
          <p:cNvCxnSpPr>
            <a:cxnSpLocks noChangeShapeType="1"/>
            <a:stCxn id="117" idx="7"/>
            <a:endCxn id="122" idx="3"/>
          </p:cNvCxnSpPr>
          <p:nvPr/>
        </p:nvCxnSpPr>
        <p:spPr bwMode="auto">
          <a:xfrm rot="5400000" flipH="1" flipV="1">
            <a:off x="1349375" y="2416175"/>
            <a:ext cx="2730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6" name="Straight Arrow Connector 84">
            <a:extLst>
              <a:ext uri="{FF2B5EF4-FFF2-40B4-BE49-F238E27FC236}">
                <a16:creationId xmlns:a16="http://schemas.microsoft.com/office/drawing/2014/main" id="{96511DF2-CD6F-4D49-812E-700FD48898D4}"/>
              </a:ext>
            </a:extLst>
          </p:cNvPr>
          <p:cNvCxnSpPr>
            <a:cxnSpLocks noChangeShapeType="1"/>
            <a:stCxn id="105" idx="4"/>
            <a:endCxn id="122" idx="0"/>
          </p:cNvCxnSpPr>
          <p:nvPr/>
        </p:nvCxnSpPr>
        <p:spPr bwMode="auto">
          <a:xfrm rot="5400000">
            <a:off x="1638300" y="2171701"/>
            <a:ext cx="3175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7" name="Straight Arrow Connector 86">
            <a:extLst>
              <a:ext uri="{FF2B5EF4-FFF2-40B4-BE49-F238E27FC236}">
                <a16:creationId xmlns:a16="http://schemas.microsoft.com/office/drawing/2014/main" id="{3EE6D71B-6B37-4561-A468-0A219AF3951A}"/>
              </a:ext>
            </a:extLst>
          </p:cNvPr>
          <p:cNvCxnSpPr>
            <a:cxnSpLocks noChangeShapeType="1"/>
            <a:stCxn id="115" idx="0"/>
            <a:endCxn id="122" idx="4"/>
          </p:cNvCxnSpPr>
          <p:nvPr/>
        </p:nvCxnSpPr>
        <p:spPr bwMode="auto">
          <a:xfrm rot="5400000" flipH="1" flipV="1">
            <a:off x="1524001" y="2438400"/>
            <a:ext cx="1524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8" name="Straight Arrow Connector 88">
            <a:extLst>
              <a:ext uri="{FF2B5EF4-FFF2-40B4-BE49-F238E27FC236}">
                <a16:creationId xmlns:a16="http://schemas.microsoft.com/office/drawing/2014/main" id="{7925F895-9EC7-44BF-A160-A2B0BBC5B00F}"/>
              </a:ext>
            </a:extLst>
          </p:cNvPr>
          <p:cNvCxnSpPr>
            <a:cxnSpLocks noChangeShapeType="1"/>
            <a:stCxn id="106" idx="6"/>
            <a:endCxn id="119" idx="2"/>
          </p:cNvCxnSpPr>
          <p:nvPr/>
        </p:nvCxnSpPr>
        <p:spPr bwMode="auto">
          <a:xfrm>
            <a:off x="2438400" y="2209800"/>
            <a:ext cx="152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9" name="Straight Arrow Connector 90">
            <a:extLst>
              <a:ext uri="{FF2B5EF4-FFF2-40B4-BE49-F238E27FC236}">
                <a16:creationId xmlns:a16="http://schemas.microsoft.com/office/drawing/2014/main" id="{91802CEF-AF9E-4B24-B9B0-52A67DCAA3B7}"/>
              </a:ext>
            </a:extLst>
          </p:cNvPr>
          <p:cNvCxnSpPr>
            <a:cxnSpLocks noChangeShapeType="1"/>
            <a:stCxn id="107" idx="6"/>
            <a:endCxn id="119" idx="3"/>
          </p:cNvCxnSpPr>
          <p:nvPr/>
        </p:nvCxnSpPr>
        <p:spPr bwMode="auto">
          <a:xfrm flipV="1">
            <a:off x="2362200" y="2263775"/>
            <a:ext cx="250825" cy="174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0" name="Straight Arrow Connector 92">
            <a:extLst>
              <a:ext uri="{FF2B5EF4-FFF2-40B4-BE49-F238E27FC236}">
                <a16:creationId xmlns:a16="http://schemas.microsoft.com/office/drawing/2014/main" id="{B703F4C1-BCB5-46A8-8563-5CF5DAE29692}"/>
              </a:ext>
            </a:extLst>
          </p:cNvPr>
          <p:cNvCxnSpPr>
            <a:cxnSpLocks noChangeShapeType="1"/>
            <a:stCxn id="116" idx="5"/>
            <a:endCxn id="121" idx="1"/>
          </p:cNvCxnSpPr>
          <p:nvPr/>
        </p:nvCxnSpPr>
        <p:spPr bwMode="auto">
          <a:xfrm rot="16200000" flipH="1">
            <a:off x="2187575" y="3178175"/>
            <a:ext cx="1206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1" name="Straight Arrow Connector 94">
            <a:extLst>
              <a:ext uri="{FF2B5EF4-FFF2-40B4-BE49-F238E27FC236}">
                <a16:creationId xmlns:a16="http://schemas.microsoft.com/office/drawing/2014/main" id="{F751A18D-2DD8-407D-8B5A-8ABE6E6913F8}"/>
              </a:ext>
            </a:extLst>
          </p:cNvPr>
          <p:cNvCxnSpPr>
            <a:cxnSpLocks noChangeShapeType="1"/>
            <a:stCxn id="118" idx="2"/>
            <a:endCxn id="121" idx="7"/>
          </p:cNvCxnSpPr>
          <p:nvPr/>
        </p:nvCxnSpPr>
        <p:spPr bwMode="auto">
          <a:xfrm rot="10800000" flipV="1">
            <a:off x="2416175" y="3200400"/>
            <a:ext cx="2508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2" name="Straight Arrow Connector 96">
            <a:extLst>
              <a:ext uri="{FF2B5EF4-FFF2-40B4-BE49-F238E27FC236}">
                <a16:creationId xmlns:a16="http://schemas.microsoft.com/office/drawing/2014/main" id="{111003E1-6B94-4709-8A1E-F5168F770835}"/>
              </a:ext>
            </a:extLst>
          </p:cNvPr>
          <p:cNvCxnSpPr>
            <a:cxnSpLocks noChangeShapeType="1"/>
            <a:stCxn id="114" idx="1"/>
            <a:endCxn id="121" idx="4"/>
          </p:cNvCxnSpPr>
          <p:nvPr/>
        </p:nvCxnSpPr>
        <p:spPr bwMode="auto">
          <a:xfrm rot="16200000" flipV="1">
            <a:off x="2400300" y="3390900"/>
            <a:ext cx="222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" name="Straight Arrow Connector 98">
            <a:extLst>
              <a:ext uri="{FF2B5EF4-FFF2-40B4-BE49-F238E27FC236}">
                <a16:creationId xmlns:a16="http://schemas.microsoft.com/office/drawing/2014/main" id="{C206B28E-3A4E-4DE9-92A4-7B1C5EDA55F8}"/>
              </a:ext>
            </a:extLst>
          </p:cNvPr>
          <p:cNvCxnSpPr>
            <a:cxnSpLocks noChangeShapeType="1"/>
            <a:stCxn id="113" idx="4"/>
            <a:endCxn id="120" idx="0"/>
          </p:cNvCxnSpPr>
          <p:nvPr/>
        </p:nvCxnSpPr>
        <p:spPr bwMode="auto">
          <a:xfrm rot="5400000">
            <a:off x="1524000" y="31242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4" name="Straight Arrow Connector 100">
            <a:extLst>
              <a:ext uri="{FF2B5EF4-FFF2-40B4-BE49-F238E27FC236}">
                <a16:creationId xmlns:a16="http://schemas.microsoft.com/office/drawing/2014/main" id="{C8EC8DD7-2816-4C44-A4E7-A3C20BB9D5B3}"/>
              </a:ext>
            </a:extLst>
          </p:cNvPr>
          <p:cNvCxnSpPr>
            <a:cxnSpLocks noChangeShapeType="1"/>
            <a:stCxn id="109" idx="6"/>
            <a:endCxn id="120" idx="3"/>
          </p:cNvCxnSpPr>
          <p:nvPr/>
        </p:nvCxnSpPr>
        <p:spPr bwMode="auto">
          <a:xfrm flipV="1">
            <a:off x="1295400" y="3330575"/>
            <a:ext cx="1746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5" name="Straight Arrow Connector 102">
            <a:extLst>
              <a:ext uri="{FF2B5EF4-FFF2-40B4-BE49-F238E27FC236}">
                <a16:creationId xmlns:a16="http://schemas.microsoft.com/office/drawing/2014/main" id="{D951BBDE-B844-4F56-AFA3-AB302BDEEF40}"/>
              </a:ext>
            </a:extLst>
          </p:cNvPr>
          <p:cNvCxnSpPr>
            <a:cxnSpLocks noChangeShapeType="1"/>
            <a:stCxn id="108" idx="1"/>
            <a:endCxn id="120" idx="5"/>
          </p:cNvCxnSpPr>
          <p:nvPr/>
        </p:nvCxnSpPr>
        <p:spPr bwMode="auto">
          <a:xfrm rot="16200000" flipH="1" flipV="1">
            <a:off x="1660525" y="3216275"/>
            <a:ext cx="31750" cy="196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36" name="Group 112">
            <a:extLst>
              <a:ext uri="{FF2B5EF4-FFF2-40B4-BE49-F238E27FC236}">
                <a16:creationId xmlns:a16="http://schemas.microsoft.com/office/drawing/2014/main" id="{CC326EB5-2F47-4348-B682-FC7158709E5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137" name="Rounded Rectangle 108">
              <a:extLst>
                <a:ext uri="{FF2B5EF4-FFF2-40B4-BE49-F238E27FC236}">
                  <a16:creationId xmlns:a16="http://schemas.microsoft.com/office/drawing/2014/main" id="{3786BEAA-25DC-48DE-B5BC-3C1B5A8FBE22}"/>
                </a:ext>
              </a:extLst>
            </p:cNvPr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Initial </a:t>
              </a:r>
              <a:r>
                <a:rPr lang="en-US" dirty="0" err="1"/>
                <a:t>centroids</a:t>
              </a:r>
              <a:endParaRPr lang="en-US" dirty="0"/>
            </a:p>
          </p:txBody>
        </p:sp>
        <p:sp>
          <p:nvSpPr>
            <p:cNvPr id="138" name="Oval 15">
              <a:extLst>
                <a:ext uri="{FF2B5EF4-FFF2-40B4-BE49-F238E27FC236}">
                  <a16:creationId xmlns:a16="http://schemas.microsoft.com/office/drawing/2014/main" id="{60A9905E-54D1-443C-B07F-0082CC58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39" name="Oval 110">
              <a:extLst>
                <a:ext uri="{FF2B5EF4-FFF2-40B4-BE49-F238E27FC236}">
                  <a16:creationId xmlns:a16="http://schemas.microsoft.com/office/drawing/2014/main" id="{228C9B75-23B2-4557-818A-5C6AAEF54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140" name="Oval 111">
              <a:extLst>
                <a:ext uri="{FF2B5EF4-FFF2-40B4-BE49-F238E27FC236}">
                  <a16:creationId xmlns:a16="http://schemas.microsoft.com/office/drawing/2014/main" id="{FE78A635-0527-473A-845B-0D35C498D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grpSp>
        <p:nvGrpSpPr>
          <p:cNvPr id="141" name="Group 120">
            <a:extLst>
              <a:ext uri="{FF2B5EF4-FFF2-40B4-BE49-F238E27FC236}">
                <a16:creationId xmlns:a16="http://schemas.microsoft.com/office/drawing/2014/main" id="{7AAB4226-3C54-4F43-B8F3-51FCFD294233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4114800"/>
            <a:ext cx="2286000" cy="1219200"/>
            <a:chOff x="2743200" y="4114800"/>
            <a:chExt cx="2286000" cy="1219200"/>
          </a:xfrm>
        </p:grpSpPr>
        <p:sp>
          <p:nvSpPr>
            <p:cNvPr id="142" name="Rounded Rectangle 114">
              <a:extLst>
                <a:ext uri="{FF2B5EF4-FFF2-40B4-BE49-F238E27FC236}">
                  <a16:creationId xmlns:a16="http://schemas.microsoft.com/office/drawing/2014/main" id="{6FC26BC8-899F-4F86-9C33-49444424DDD2}"/>
                </a:ext>
              </a:extLst>
            </p:cNvPr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Reduce1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Reduce2</a:t>
              </a:r>
            </a:p>
          </p:txBody>
        </p:sp>
        <p:sp>
          <p:nvSpPr>
            <p:cNvPr id="143" name="Oval 118">
              <a:extLst>
                <a:ext uri="{FF2B5EF4-FFF2-40B4-BE49-F238E27FC236}">
                  <a16:creationId xmlns:a16="http://schemas.microsoft.com/office/drawing/2014/main" id="{864780BA-344D-493A-AB57-4B1AE9959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800600"/>
              <a:ext cx="533400" cy="381000"/>
            </a:xfrm>
            <a:prstGeom prst="ellipse">
              <a:avLst/>
            </a:prstGeom>
            <a:solidFill>
              <a:srgbClr val="92D050">
                <a:alpha val="76862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144" name="Oval 119">
              <a:extLst>
                <a:ext uri="{FF2B5EF4-FFF2-40B4-BE49-F238E27FC236}">
                  <a16:creationId xmlns:a16="http://schemas.microsoft.com/office/drawing/2014/main" id="{A72C2849-A722-4037-B1EE-BF505D388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26720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145" name="TextBox 123">
            <a:extLst>
              <a:ext uri="{FF2B5EF4-FFF2-40B4-BE49-F238E27FC236}">
                <a16:creationId xmlns:a16="http://schemas.microsoft.com/office/drawing/2014/main" id="{C8EBD8CA-CCE1-4C77-AF91-B270CA2AF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1905000"/>
            <a:ext cx="220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Map: assign each </a:t>
            </a:r>
            <a:r>
              <a:rPr lang="en-US" b="1"/>
              <a:t>p</a:t>
            </a:r>
            <a:r>
              <a:rPr lang="en-US"/>
              <a:t> to closest centroids</a:t>
            </a:r>
          </a:p>
        </p:txBody>
      </p:sp>
      <p:sp>
        <p:nvSpPr>
          <p:cNvPr id="146" name="TextBox 147">
            <a:extLst>
              <a:ext uri="{FF2B5EF4-FFF2-40B4-BE49-F238E27FC236}">
                <a16:creationId xmlns:a16="http://schemas.microsoft.com/office/drawing/2014/main" id="{3E6EE347-0710-42D3-974D-593CF3554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743200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Reduce: update each centroid with its new location (total, count)</a:t>
            </a: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AA91F814-DA01-404C-87B1-7A6AA9A700B3}"/>
              </a:ext>
            </a:extLst>
          </p:cNvPr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KmeansIter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Map(p) // Assign Cluster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c in clusters: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If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)&lt;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, </a:t>
            </a:r>
            <a:br>
              <a:rPr lang="en-US" sz="1400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then </a:t>
            </a:r>
            <a:r>
              <a:rPr lang="en-US" sz="1400" kern="0" dirty="0" err="1">
                <a:latin typeface="+mn-lt"/>
                <a:cs typeface="+mn-cs"/>
              </a:rPr>
              <a:t>minC</a:t>
            </a:r>
            <a:r>
              <a:rPr lang="en-US" sz="1400" kern="0" dirty="0">
                <a:latin typeface="+mn-lt"/>
                <a:cs typeface="+mn-cs"/>
              </a:rPr>
              <a:t>=c, 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 =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Emit(minC.id, (p, 1))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Reduce() //Update </a:t>
            </a:r>
            <a:r>
              <a:rPr lang="en-US" sz="1400" b="1" kern="0" dirty="0" err="1">
                <a:latin typeface="+mn-lt"/>
                <a:cs typeface="+mn-cs"/>
              </a:rPr>
              <a:t>Centroids</a:t>
            </a:r>
            <a:endParaRPr lang="en-US" sz="1400" b="1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all values (p, c) 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total += p; count += c;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Emit(key, (total, count))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856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224830-9CEA-4024-BBCF-0CF4E3BD5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468" y="260648"/>
            <a:ext cx="7993063" cy="512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latin typeface="Times" pitchFamily="2" charset="0"/>
                <a:cs typeface="Times New Roman" panose="02020603050405020304" pitchFamily="18" charset="0"/>
              </a:rPr>
              <a:t>MapReduce </a:t>
            </a:r>
            <a:r>
              <a:rPr lang="en-US" altLang="zh-CN" b="1" dirty="0" err="1">
                <a:latin typeface="Times" pitchFamily="2" charset="0"/>
                <a:cs typeface="Times New Roman" panose="02020603050405020304" pitchFamily="18" charset="0"/>
              </a:rPr>
              <a:t>kNN</a:t>
            </a:r>
            <a:endParaRPr lang="zh-CN" altLang="en-US" b="1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Oval 31">
            <a:extLst>
              <a:ext uri="{FF2B5EF4-FFF2-40B4-BE49-F238E27FC236}">
                <a16:creationId xmlns:a16="http://schemas.microsoft.com/office/drawing/2014/main" id="{3EC1B3F4-EA64-42F4-AA67-5EDDA368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05000"/>
            <a:ext cx="838200" cy="457200"/>
          </a:xfrm>
          <a:prstGeom prst="ellipse">
            <a:avLst/>
          </a:prstGeom>
          <a:solidFill>
            <a:schemeClr val="accent1">
              <a:alpha val="39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E27DDED1-518E-4619-85D1-04F1D20D2AD9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057400"/>
            <a:ext cx="1752600" cy="1524000"/>
            <a:chOff x="1066800" y="2057400"/>
            <a:chExt cx="1752600" cy="1524000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DB3030A-359B-4CB2-B051-DB253199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49406813-3980-4DE1-8A29-B01D3FE6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655D063F-4F46-49F2-AC36-2FFD49DD4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79AE41A4-1BD2-48B1-A83E-B48F98471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A4980E27-1958-4B1F-B31A-BED24A408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C872DB8A-914F-471A-A986-8516ADB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9494F97F-926F-497E-9144-D0E20AAC3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1C922DDA-1964-4ED8-8693-FAEB6CD21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F401DFE5-5BE2-4DE0-BB22-10B4CB7E6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40721512-0483-4213-9EC2-D55B7B985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5" name="Oval 15">
              <a:extLst>
                <a:ext uri="{FF2B5EF4-FFF2-40B4-BE49-F238E27FC236}">
                  <a16:creationId xmlns:a16="http://schemas.microsoft.com/office/drawing/2014/main" id="{8DD4F8E2-F740-4B5D-B7C4-CB193FDAC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EA3FE777-7C3D-4261-8AD4-71445350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68E5F50D-3FE3-43DC-8798-79EF44163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" name="Oval 18">
              <a:extLst>
                <a:ext uri="{FF2B5EF4-FFF2-40B4-BE49-F238E27FC236}">
                  <a16:creationId xmlns:a16="http://schemas.microsoft.com/office/drawing/2014/main" id="{A96C06CB-5294-4201-B65D-FFCD5A7D3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08DF9932-1C8B-4195-B7A0-C7AD68C0B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27FCCA19-FD50-4E3C-92D3-B6CD0F26B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C8C79687-E7AC-426F-9396-C17B66CDB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B3532-8D04-4ED1-B555-4C682A725EEB}"/>
              </a:ext>
            </a:extLst>
          </p:cNvPr>
          <p:cNvSpPr txBox="1">
            <a:spLocks/>
          </p:cNvSpPr>
          <p:nvPr/>
        </p:nvSpPr>
        <p:spPr>
          <a:xfrm>
            <a:off x="5029200" y="1793155"/>
            <a:ext cx="3733800" cy="1676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Font typeface="Wingdings" pitchFamily="2" charset="2"/>
              <a:buNone/>
              <a:defRPr/>
            </a:pPr>
            <a:r>
              <a:rPr lang="en-US" sz="1400" b="1"/>
              <a:t>Map()</a:t>
            </a:r>
          </a:p>
          <a:p>
            <a:pPr>
              <a:spcBef>
                <a:spcPts val="300"/>
              </a:spcBef>
              <a:defRPr/>
            </a:pPr>
            <a:r>
              <a:rPr lang="en-US" sz="1400"/>
              <a:t>Input: </a:t>
            </a:r>
          </a:p>
          <a:p>
            <a:pPr lvl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/>
              <a:t>All points</a:t>
            </a:r>
          </a:p>
          <a:p>
            <a:pPr lvl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/>
              <a:t>query point </a:t>
            </a:r>
            <a:r>
              <a:rPr lang="en-US" sz="1400" b="1"/>
              <a:t>p</a:t>
            </a:r>
            <a:endParaRPr lang="en-US" sz="2000"/>
          </a:p>
          <a:p>
            <a:pPr>
              <a:spcBef>
                <a:spcPts val="300"/>
              </a:spcBef>
              <a:defRPr/>
            </a:pPr>
            <a:r>
              <a:rPr lang="en-US" sz="1400"/>
              <a:t>Output: k nearest neighbors (local)</a:t>
            </a:r>
          </a:p>
          <a:p>
            <a:pPr>
              <a:spcBef>
                <a:spcPts val="300"/>
              </a:spcBef>
              <a:defRPr/>
            </a:pPr>
            <a:r>
              <a:rPr lang="en-US" sz="1400"/>
              <a:t>Emit the k closest points to p </a:t>
            </a:r>
            <a:endParaRPr lang="en-US" sz="1400" dirty="0"/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228E7657-7C40-4308-926F-F798CF3D8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AC775ED-BE25-4559-8CD3-7F063462C4F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25" name="Rounded Rectangle 25">
              <a:extLst>
                <a:ext uri="{FF2B5EF4-FFF2-40B4-BE49-F238E27FC236}">
                  <a16:creationId xmlns:a16="http://schemas.microsoft.com/office/drawing/2014/main" id="{7CFDC7C0-4FDB-480A-8A5E-7796C82EFB4E}"/>
                </a:ext>
              </a:extLst>
            </p:cNvPr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Query point</a:t>
              </a:r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19CBD286-FBDC-4981-AE68-44D51D075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47598C04-396F-48F5-B7EF-D72272E5C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2711D654-C202-499D-B56A-FA9037496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42FEF07-8D7A-44C6-9A5C-0F8A4AC15709}"/>
              </a:ext>
            </a:extLst>
          </p:cNvPr>
          <p:cNvSpPr txBox="1">
            <a:spLocks/>
          </p:cNvSpPr>
          <p:nvPr/>
        </p:nvSpPr>
        <p:spPr>
          <a:xfrm>
            <a:off x="5029200" y="3657600"/>
            <a:ext cx="3733800" cy="1828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sz="1400" b="1" kern="0" dirty="0">
                <a:latin typeface="+mn-lt"/>
                <a:cs typeface="+mn-cs"/>
              </a:rPr>
              <a:t>Reduce()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Input: 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latin typeface="+mn-lt"/>
                <a:cs typeface="+mn-cs"/>
              </a:rPr>
              <a:t>Key: null;  values: local neighbors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latin typeface="+mn-lt"/>
                <a:cs typeface="+mn-cs"/>
              </a:rPr>
              <a:t>q</a:t>
            </a:r>
            <a:r>
              <a:rPr lang="en-US" sz="1400" kern="0" dirty="0" err="1">
                <a:latin typeface="+mn-lt"/>
                <a:cs typeface="+mn-cs"/>
              </a:rPr>
              <a:t>uery</a:t>
            </a:r>
            <a:r>
              <a:rPr lang="en-US" sz="1400" kern="0" dirty="0">
                <a:latin typeface="+mn-lt"/>
                <a:cs typeface="+mn-cs"/>
              </a:rPr>
              <a:t> point </a:t>
            </a:r>
            <a:r>
              <a:rPr lang="en-US" sz="1400" b="1" kern="0" dirty="0">
                <a:latin typeface="+mn-lt"/>
                <a:cs typeface="+mn-cs"/>
              </a:rPr>
              <a:t>p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Output: k nearest neighbors (global)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Emit the k closest points to </a:t>
            </a:r>
            <a:r>
              <a:rPr lang="en-US" sz="1400" b="1" kern="0" dirty="0">
                <a:latin typeface="+mn-lt"/>
                <a:cs typeface="+mn-cs"/>
              </a:rPr>
              <a:t>p</a:t>
            </a:r>
            <a:r>
              <a:rPr lang="en-US" sz="1400" kern="0" dirty="0">
                <a:latin typeface="+mn-lt"/>
                <a:cs typeface="+mn-cs"/>
              </a:rPr>
              <a:t> among all local neighbors</a:t>
            </a:r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2FFD5F1D-188A-43B6-970A-8C5E6A7F79A8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114800"/>
            <a:ext cx="2286000" cy="1219200"/>
            <a:chOff x="2743200" y="4114800"/>
            <a:chExt cx="2286000" cy="1219200"/>
          </a:xfrm>
        </p:grpSpPr>
        <p:sp>
          <p:nvSpPr>
            <p:cNvPr id="31" name="Rounded Rectangle 34">
              <a:extLst>
                <a:ext uri="{FF2B5EF4-FFF2-40B4-BE49-F238E27FC236}">
                  <a16:creationId xmlns:a16="http://schemas.microsoft.com/office/drawing/2014/main" id="{69B0D0EE-5C20-4993-BD6A-FF3C9A4F601D}"/>
                </a:ext>
              </a:extLst>
            </p:cNvPr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</a:t>
              </a:r>
            </a:p>
          </p:txBody>
        </p:sp>
        <p:sp>
          <p:nvSpPr>
            <p:cNvPr id="32" name="Oval 36">
              <a:extLst>
                <a:ext uri="{FF2B5EF4-FFF2-40B4-BE49-F238E27FC236}">
                  <a16:creationId xmlns:a16="http://schemas.microsoft.com/office/drawing/2014/main" id="{F3D24220-9988-4612-8839-A4A33E8B3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200" y="454496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33" name="Oval 35">
            <a:extLst>
              <a:ext uri="{FF2B5EF4-FFF2-40B4-BE49-F238E27FC236}">
                <a16:creationId xmlns:a16="http://schemas.microsoft.com/office/drawing/2014/main" id="{E7DDAF47-698A-475D-B864-4F370D850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838200" cy="457200"/>
          </a:xfrm>
          <a:prstGeom prst="ellipse">
            <a:avLst/>
          </a:prstGeom>
          <a:solidFill>
            <a:schemeClr val="tx1">
              <a:alpha val="38823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34" name="Oval 36">
            <a:extLst>
              <a:ext uri="{FF2B5EF4-FFF2-40B4-BE49-F238E27FC236}">
                <a16:creationId xmlns:a16="http://schemas.microsoft.com/office/drawing/2014/main" id="{6FDE6C11-1B1B-4F00-AE32-A382A01B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981200"/>
            <a:ext cx="609600" cy="533400"/>
          </a:xfrm>
          <a:prstGeom prst="ellipse">
            <a:avLst/>
          </a:prstGeom>
          <a:solidFill>
            <a:srgbClr val="FFFF00">
              <a:alpha val="38823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2D12795B-A2B9-49D4-8ED8-B0EC2278CE0B}"/>
              </a:ext>
            </a:extLst>
          </p:cNvPr>
          <p:cNvSpPr txBox="1"/>
          <p:nvPr/>
        </p:nvSpPr>
        <p:spPr>
          <a:xfrm>
            <a:off x="319576" y="17042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11536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3" grpId="0" animBg="1"/>
      <p:bldP spid="33" grpId="1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AE4691-CB54-4FD4-BB7C-D66A731F2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Naïve Bayes</a:t>
            </a:r>
            <a:endParaRPr lang="zh-CN" altLang="en-US" dirty="0"/>
          </a:p>
        </p:txBody>
      </p:sp>
      <p:grpSp>
        <p:nvGrpSpPr>
          <p:cNvPr id="23" name="Group 36">
            <a:extLst>
              <a:ext uri="{FF2B5EF4-FFF2-40B4-BE49-F238E27FC236}">
                <a16:creationId xmlns:a16="http://schemas.microsoft.com/office/drawing/2014/main" id="{366D57BC-6590-4CC6-A556-DD1A9DCE0405}"/>
              </a:ext>
            </a:extLst>
          </p:cNvPr>
          <p:cNvGrpSpPr/>
          <p:nvPr/>
        </p:nvGrpSpPr>
        <p:grpSpPr>
          <a:xfrm>
            <a:off x="2908712" y="3679740"/>
            <a:ext cx="2286000" cy="609600"/>
            <a:chOff x="2895600" y="4191000"/>
            <a:chExt cx="2286000" cy="609600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6C9A8C6B-1B58-4634-8298-65784A737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95600" y="4495800"/>
              <a:ext cx="2286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5E83D229-1987-41E7-86B4-5CF54C67B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4191000"/>
              <a:ext cx="5207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T</a:t>
              </a:r>
              <a:r>
                <a:rPr lang="en-US" i="1" baseline="-25000"/>
                <a:t>1w</a:t>
              </a:r>
              <a:endParaRPr lang="en-US"/>
            </a:p>
          </p:txBody>
        </p:sp>
      </p:grpSp>
      <p:grpSp>
        <p:nvGrpSpPr>
          <p:cNvPr id="26" name="Group 37">
            <a:extLst>
              <a:ext uri="{FF2B5EF4-FFF2-40B4-BE49-F238E27FC236}">
                <a16:creationId xmlns:a16="http://schemas.microsoft.com/office/drawing/2014/main" id="{B1316017-F587-4531-899F-F904540AADAD}"/>
              </a:ext>
            </a:extLst>
          </p:cNvPr>
          <p:cNvGrpSpPr/>
          <p:nvPr/>
        </p:nvGrpSpPr>
        <p:grpSpPr>
          <a:xfrm>
            <a:off x="2908712" y="4517940"/>
            <a:ext cx="2290763" cy="685800"/>
            <a:chOff x="2895600" y="5029200"/>
            <a:chExt cx="2290763" cy="685800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1105780E-76E9-4C15-AE06-C017E6441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5600" y="5410200"/>
              <a:ext cx="22907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50">
              <a:extLst>
                <a:ext uri="{FF2B5EF4-FFF2-40B4-BE49-F238E27FC236}">
                  <a16:creationId xmlns:a16="http://schemas.microsoft.com/office/drawing/2014/main" id="{27DC3F3B-78CD-421B-BAB0-114D296D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5029200"/>
              <a:ext cx="5207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2w</a:t>
              </a:r>
              <a:endParaRPr lang="en-US" dirty="0"/>
            </a:p>
          </p:txBody>
        </p: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4F5BE9F5-3AC8-438C-A596-7D382FDC58A3}"/>
              </a:ext>
            </a:extLst>
          </p:cNvPr>
          <p:cNvSpPr txBox="1">
            <a:spLocks/>
          </p:cNvSpPr>
          <p:nvPr/>
        </p:nvSpPr>
        <p:spPr>
          <a:xfrm>
            <a:off x="5971952" y="5860331"/>
            <a:ext cx="2895600" cy="25781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3DD955-A8E8-44B5-8108-F5D8B91D32E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dirty="0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57F1C9CB-EBB8-4BD2-9B6B-F02496B7B0F0}"/>
              </a:ext>
            </a:extLst>
          </p:cNvPr>
          <p:cNvSpPr txBox="1">
            <a:spLocks/>
          </p:cNvSpPr>
          <p:nvPr/>
        </p:nvSpPr>
        <p:spPr>
          <a:xfrm>
            <a:off x="305218" y="1352328"/>
            <a:ext cx="8458200" cy="1524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Formulation: </a:t>
            </a:r>
          </a:p>
          <a:p>
            <a:r>
              <a:rPr lang="en-US" sz="2800"/>
              <a:t>Parameter estimation</a:t>
            </a:r>
          </a:p>
          <a:p>
            <a:pPr lvl="1"/>
            <a:r>
              <a:rPr lang="en-US" sz="2400"/>
              <a:t>Class prior: </a:t>
            </a:r>
          </a:p>
          <a:p>
            <a:pPr lvl="1"/>
            <a:r>
              <a:rPr lang="en-US" sz="2400"/>
              <a:t>Conditional probability:</a:t>
            </a:r>
          </a:p>
          <a:p>
            <a:endParaRPr lang="en-US" sz="2800" dirty="0"/>
          </a:p>
        </p:txBody>
      </p:sp>
      <p:grpSp>
        <p:nvGrpSpPr>
          <p:cNvPr id="31" name="Group 38">
            <a:extLst>
              <a:ext uri="{FF2B5EF4-FFF2-40B4-BE49-F238E27FC236}">
                <a16:creationId xmlns:a16="http://schemas.microsoft.com/office/drawing/2014/main" id="{0647B421-A544-4E3F-9F55-9534CD0098F9}"/>
              </a:ext>
            </a:extLst>
          </p:cNvPr>
          <p:cNvGrpSpPr/>
          <p:nvPr/>
        </p:nvGrpSpPr>
        <p:grpSpPr>
          <a:xfrm>
            <a:off x="-63088" y="3451140"/>
            <a:ext cx="2590800" cy="2502932"/>
            <a:chOff x="-76200" y="3962400"/>
            <a:chExt cx="2590800" cy="250293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6C8B42F1-A1D6-4B69-970E-9DA761F69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41148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16F4659-B7F9-49E9-90E5-155AD4E07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58674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1183518D-568F-4102-89FF-68EA92E2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47244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5">
              <a:extLst>
                <a:ext uri="{FF2B5EF4-FFF2-40B4-BE49-F238E27FC236}">
                  <a16:creationId xmlns:a16="http://schemas.microsoft.com/office/drawing/2014/main" id="{FAE10625-8C7C-4124-8A29-5EB4C6E84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3340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3223C581-CF97-4CC1-868A-2E230D896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44196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5">
              <a:extLst>
                <a:ext uri="{FF2B5EF4-FFF2-40B4-BE49-F238E27FC236}">
                  <a16:creationId xmlns:a16="http://schemas.microsoft.com/office/drawing/2014/main" id="{B460C912-B127-4693-B68F-EE2EB89DA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50292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5">
              <a:extLst>
                <a:ext uri="{FF2B5EF4-FFF2-40B4-BE49-F238E27FC236}">
                  <a16:creationId xmlns:a16="http://schemas.microsoft.com/office/drawing/2014/main" id="{21E1EE6C-5B31-4366-84A8-B63A93486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6388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26">
              <a:extLst>
                <a:ext uri="{FF2B5EF4-FFF2-40B4-BE49-F238E27FC236}">
                  <a16:creationId xmlns:a16="http://schemas.microsoft.com/office/drawing/2014/main" id="{2CD9CC58-2795-4C4C-AB7B-855CECE2B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39624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d1</a:t>
              </a:r>
            </a:p>
          </p:txBody>
        </p:sp>
        <p:sp>
          <p:nvSpPr>
            <p:cNvPr id="40" name="TextBox 27">
              <a:extLst>
                <a:ext uri="{FF2B5EF4-FFF2-40B4-BE49-F238E27FC236}">
                  <a16:creationId xmlns:a16="http://schemas.microsoft.com/office/drawing/2014/main" id="{E98952BB-5E78-41F7-A656-83EE02364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42672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d2</a:t>
              </a:r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C7BF66C2-34C3-4429-BC01-F88DC8648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45720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d3</a:t>
              </a: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73D10847-EA8E-4829-96C6-4C1FA04FD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48768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d4</a:t>
              </a:r>
            </a:p>
          </p:txBody>
        </p:sp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0567DAE9-62A6-4EB3-8903-BB8EF630A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51816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d5</a:t>
              </a:r>
            </a:p>
          </p:txBody>
        </p:sp>
        <p:sp>
          <p:nvSpPr>
            <p:cNvPr id="44" name="TextBox 31">
              <a:extLst>
                <a:ext uri="{FF2B5EF4-FFF2-40B4-BE49-F238E27FC236}">
                  <a16:creationId xmlns:a16="http://schemas.microsoft.com/office/drawing/2014/main" id="{74CCDB7D-AF06-4686-9B9B-4E6455F4B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54864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d6</a:t>
              </a:r>
            </a:p>
          </p:txBody>
        </p:sp>
        <p:sp>
          <p:nvSpPr>
            <p:cNvPr id="45" name="TextBox 32">
              <a:extLst>
                <a:ext uri="{FF2B5EF4-FFF2-40B4-BE49-F238E27FC236}">
                  <a16:creationId xmlns:a16="http://schemas.microsoft.com/office/drawing/2014/main" id="{2DDD9D3C-D327-40D3-8213-286B57C93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200" y="57912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d7</a:t>
              </a:r>
            </a:p>
          </p:txBody>
        </p:sp>
        <p:sp>
          <p:nvSpPr>
            <p:cNvPr id="46" name="TextBox 34">
              <a:extLst>
                <a:ext uri="{FF2B5EF4-FFF2-40B4-BE49-F238E27FC236}">
                  <a16:creationId xmlns:a16="http://schemas.microsoft.com/office/drawing/2014/main" id="{46F91E1A-459A-4A7C-BB9B-A38B640FE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6096000"/>
              <a:ext cx="13901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Term vector</a:t>
              </a:r>
            </a:p>
          </p:txBody>
        </p:sp>
      </p:grpSp>
      <p:grpSp>
        <p:nvGrpSpPr>
          <p:cNvPr id="47" name="Group 39">
            <a:extLst>
              <a:ext uri="{FF2B5EF4-FFF2-40B4-BE49-F238E27FC236}">
                <a16:creationId xmlns:a16="http://schemas.microsoft.com/office/drawing/2014/main" id="{ADE1842F-8068-4E8A-B37E-6757BBCC893D}"/>
              </a:ext>
            </a:extLst>
          </p:cNvPr>
          <p:cNvGrpSpPr/>
          <p:nvPr/>
        </p:nvGrpSpPr>
        <p:grpSpPr>
          <a:xfrm>
            <a:off x="2451512" y="3603540"/>
            <a:ext cx="1155700" cy="706438"/>
            <a:chOff x="2438400" y="4114800"/>
            <a:chExt cx="1155700" cy="706438"/>
          </a:xfrm>
        </p:grpSpPr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4813D32E-80CF-446C-A742-48D0C929F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175" y="4267200"/>
              <a:ext cx="1050925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c1:</a:t>
              </a:r>
            </a:p>
            <a:p>
              <a:r>
                <a:rPr lang="en-US" sz="1200" i="1" dirty="0"/>
                <a:t>N</a:t>
              </a:r>
              <a:r>
                <a:rPr lang="en-US" sz="1200" i="1" baseline="-25000" dirty="0"/>
                <a:t>1</a:t>
              </a:r>
              <a:r>
                <a:rPr lang="en-US" sz="1200" dirty="0"/>
                <a:t>=3</a:t>
              </a:r>
            </a:p>
          </p:txBody>
        </p:sp>
        <p:sp>
          <p:nvSpPr>
            <p:cNvPr id="49" name="Right Brace 37">
              <a:extLst>
                <a:ext uri="{FF2B5EF4-FFF2-40B4-BE49-F238E27FC236}">
                  <a16:creationId xmlns:a16="http://schemas.microsoft.com/office/drawing/2014/main" id="{E7605B23-A77F-468C-BE95-19CCB1ED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4114800"/>
              <a:ext cx="152400" cy="685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grpSp>
        <p:nvGrpSpPr>
          <p:cNvPr id="50" name="Group 40">
            <a:extLst>
              <a:ext uri="{FF2B5EF4-FFF2-40B4-BE49-F238E27FC236}">
                <a16:creationId xmlns:a16="http://schemas.microsoft.com/office/drawing/2014/main" id="{122ED93C-CA54-4F91-B770-E69CFDA57303}"/>
              </a:ext>
            </a:extLst>
          </p:cNvPr>
          <p:cNvGrpSpPr/>
          <p:nvPr/>
        </p:nvGrpSpPr>
        <p:grpSpPr>
          <a:xfrm>
            <a:off x="2451512" y="4441740"/>
            <a:ext cx="631825" cy="1166813"/>
            <a:chOff x="2438400" y="4953000"/>
            <a:chExt cx="631825" cy="1166813"/>
          </a:xfrm>
        </p:grpSpPr>
        <p:sp>
          <p:nvSpPr>
            <p:cNvPr id="51" name="TextBox 36">
              <a:extLst>
                <a:ext uri="{FF2B5EF4-FFF2-40B4-BE49-F238E27FC236}">
                  <a16:creationId xmlns:a16="http://schemas.microsoft.com/office/drawing/2014/main" id="{0491E9A0-031B-4FF2-A495-447AB17BA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175" y="5287963"/>
              <a:ext cx="52705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c2:</a:t>
              </a:r>
            </a:p>
            <a:p>
              <a:r>
                <a:rPr lang="en-US" sz="1200" i="1" dirty="0"/>
                <a:t>N</a:t>
              </a:r>
              <a:r>
                <a:rPr lang="en-US" sz="1200" i="1" baseline="-25000" dirty="0"/>
                <a:t>2</a:t>
              </a:r>
              <a:r>
                <a:rPr lang="en-US" sz="1200" dirty="0"/>
                <a:t>=4</a:t>
              </a:r>
            </a:p>
            <a:p>
              <a:endParaRPr lang="en-US" dirty="0"/>
            </a:p>
          </p:txBody>
        </p:sp>
        <p:sp>
          <p:nvSpPr>
            <p:cNvPr id="52" name="Right Brace 38">
              <a:extLst>
                <a:ext uri="{FF2B5EF4-FFF2-40B4-BE49-F238E27FC236}">
                  <a16:creationId xmlns:a16="http://schemas.microsoft.com/office/drawing/2014/main" id="{0520F0F0-297F-4F9B-A1D8-CCE9630D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400" y="4953000"/>
              <a:ext cx="152400" cy="1066800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53" name="TextBox 18">
            <a:extLst>
              <a:ext uri="{FF2B5EF4-FFF2-40B4-BE49-F238E27FC236}">
                <a16:creationId xmlns:a16="http://schemas.microsoft.com/office/drawing/2014/main" id="{56CA6503-79C9-464F-9F64-9DBB2EDC8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156" y="2190389"/>
            <a:ext cx="3886200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where </a:t>
            </a:r>
            <a:r>
              <a:rPr lang="en-US" i="1" dirty="0" err="1"/>
              <a:t>N</a:t>
            </a:r>
            <a:r>
              <a:rPr lang="en-US" i="1" baseline="-25000" dirty="0" err="1"/>
              <a:t>c</a:t>
            </a:r>
            <a:r>
              <a:rPr lang="en-US" i="1" dirty="0"/>
              <a:t> </a:t>
            </a:r>
            <a:r>
              <a:rPr lang="en-US" dirty="0"/>
              <a:t>is #docs in </a:t>
            </a:r>
            <a:r>
              <a:rPr lang="en-US" i="1" dirty="0" err="1"/>
              <a:t>c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#docs</a:t>
            </a: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03F00B6B-B91E-403A-B248-C668E51FD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411" y="2917740"/>
            <a:ext cx="39930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/>
              <a:t>T</a:t>
            </a:r>
            <a:r>
              <a:rPr lang="en-US" i="1" baseline="-25000" dirty="0" err="1"/>
              <a:t>cw</a:t>
            </a:r>
            <a:r>
              <a:rPr lang="en-US" i="1" dirty="0"/>
              <a:t> </a:t>
            </a:r>
            <a:r>
              <a:rPr lang="en-US" dirty="0"/>
              <a:t>is # of occurrences of w in class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44F1764F-1C45-42A3-9435-32DD02F93D3B}"/>
              </a:ext>
            </a:extLst>
          </p:cNvPr>
          <p:cNvSpPr/>
          <p:nvPr/>
        </p:nvSpPr>
        <p:spPr>
          <a:xfrm>
            <a:off x="5194712" y="3527340"/>
            <a:ext cx="3810000" cy="203132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Goals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number of docs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number of docs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word count histogram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word count in c:</a:t>
            </a:r>
            <a:r>
              <a:rPr lang="en-US" sz="2000" dirty="0">
                <a:latin typeface="Symbol"/>
                <a:cs typeface="Arial" pitchFamily="34" charset="0"/>
                <a:sym typeface="Symbol"/>
              </a:rPr>
              <a:t></a:t>
            </a:r>
            <a:r>
              <a:rPr lang="en-US" sz="2000" i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’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8600" lvl="1" indent="-228600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35">
            <a:extLst>
              <a:ext uri="{FF2B5EF4-FFF2-40B4-BE49-F238E27FC236}">
                <a16:creationId xmlns:a16="http://schemas.microsoft.com/office/drawing/2014/main" id="{597539EE-9FEB-486B-B587-C397229D6A58}"/>
              </a:ext>
            </a:extLst>
          </p:cNvPr>
          <p:cNvSpPr txBox="1"/>
          <p:nvPr/>
        </p:nvSpPr>
        <p:spPr>
          <a:xfrm>
            <a:off x="4844328" y="1340768"/>
            <a:ext cx="42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/>
              <a:t> is a class label, d is a doc, w is a word</a:t>
            </a:r>
          </a:p>
        </p:txBody>
      </p:sp>
      <p:pic>
        <p:nvPicPr>
          <p:cNvPr id="57" name="Picture 42" descr="Screen shot 2010-07-20 at 10.00.58 PM.png">
            <a:extLst>
              <a:ext uri="{FF2B5EF4-FFF2-40B4-BE49-F238E27FC236}">
                <a16:creationId xmlns:a16="http://schemas.microsoft.com/office/drawing/2014/main" id="{53ED8B03-BAA3-423F-BF95-1352FF68F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58" y="1398660"/>
            <a:ext cx="2454908" cy="298453"/>
          </a:xfrm>
          <a:prstGeom prst="rect">
            <a:avLst/>
          </a:prstGeom>
        </p:spPr>
      </p:pic>
      <p:pic>
        <p:nvPicPr>
          <p:cNvPr id="58" name="Picture 43" descr="Screen shot 2010-07-20 at 10.03.05 PM.png">
            <a:extLst>
              <a:ext uri="{FF2B5EF4-FFF2-40B4-BE49-F238E27FC236}">
                <a16:creationId xmlns:a16="http://schemas.microsoft.com/office/drawing/2014/main" id="{5ED82D49-DCC2-4D0A-BCAE-923E4C17A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407" y="2180960"/>
            <a:ext cx="1205660" cy="339092"/>
          </a:xfrm>
          <a:prstGeom prst="rect">
            <a:avLst/>
          </a:prstGeom>
        </p:spPr>
      </p:pic>
      <p:pic>
        <p:nvPicPr>
          <p:cNvPr id="59" name="Picture 44" descr="Screen shot 2010-07-20 at 10.03.38 PM.png">
            <a:extLst>
              <a:ext uri="{FF2B5EF4-FFF2-40B4-BE49-F238E27FC236}">
                <a16:creationId xmlns:a16="http://schemas.microsoft.com/office/drawing/2014/main" id="{214310ED-3DCF-4DE2-BAB4-FC7C75F9B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859" y="2859429"/>
            <a:ext cx="1837705" cy="5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7EE696-4473-4EB8-84AE-FCA9583F4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MapReduce: Naïve Bayes</a:t>
            </a:r>
            <a:endParaRPr lang="zh-CN" alt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4E3A745-D252-4AA0-8C15-452FA68382EB}"/>
              </a:ext>
            </a:extLst>
          </p:cNvPr>
          <p:cNvSpPr txBox="1">
            <a:spLocks/>
          </p:cNvSpPr>
          <p:nvPr/>
        </p:nvSpPr>
        <p:spPr>
          <a:xfrm>
            <a:off x="5949459" y="6167399"/>
            <a:ext cx="2895600" cy="25781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17E502-3833-45B3-986F-74E424A827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0CCB0B-6347-4A9F-8E80-CC9AD83F3517}"/>
              </a:ext>
            </a:extLst>
          </p:cNvPr>
          <p:cNvSpPr txBox="1">
            <a:spLocks/>
          </p:cNvSpPr>
          <p:nvPr/>
        </p:nvSpPr>
        <p:spPr bwMode="auto">
          <a:xfrm>
            <a:off x="5553219" y="1243608"/>
            <a:ext cx="3429000" cy="2514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ClassPrior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Map(doc):  </a:t>
            </a:r>
            <a:br>
              <a:rPr lang="en-US" sz="1400" b="1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Emit(</a:t>
            </a:r>
            <a:r>
              <a:rPr lang="en-US" sz="1400" kern="0" dirty="0" err="1">
                <a:latin typeface="+mn-lt"/>
                <a:cs typeface="+mn-cs"/>
              </a:rPr>
              <a:t>class_id</a:t>
            </a:r>
            <a:r>
              <a:rPr lang="en-US" sz="1400" kern="0" dirty="0">
                <a:latin typeface="+mn-lt"/>
                <a:cs typeface="+mn-cs"/>
              </a:rPr>
              <a:t>, (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doc_id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doc_length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)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Combine()/Reduce()</a:t>
            </a:r>
          </a:p>
          <a:p>
            <a:pPr marL="2286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i="1" kern="0" baseline="-25000" dirty="0">
                <a:latin typeface="+mn-lt"/>
                <a:cs typeface="+mn-cs"/>
              </a:rPr>
              <a:t> </a:t>
            </a:r>
            <a:r>
              <a:rPr lang="en-US" sz="1400" kern="0" dirty="0">
                <a:latin typeface="+mn-lt"/>
                <a:cs typeface="+mn-cs"/>
              </a:rPr>
              <a:t>= 0; 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sTcw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  = 0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each </a:t>
            </a:r>
            <a:r>
              <a:rPr lang="en-US" sz="1400" kern="0" dirty="0" err="1">
                <a:latin typeface="+mn-lt"/>
                <a:cs typeface="+mn-cs"/>
              </a:rPr>
              <a:t>doc_id</a:t>
            </a:r>
            <a:r>
              <a:rPr lang="en-US" sz="1400" kern="0" dirty="0">
                <a:latin typeface="+mn-lt"/>
                <a:cs typeface="+mn-cs"/>
              </a:rPr>
              <a:t>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kern="0" dirty="0">
                <a:latin typeface="+mn-lt"/>
                <a:cs typeface="+mn-cs"/>
              </a:rPr>
              <a:t>++;  </a:t>
            </a:r>
            <a:r>
              <a:rPr lang="en-US" sz="1400" kern="0" dirty="0" err="1">
                <a:latin typeface="+mn-lt"/>
                <a:cs typeface="+mn-cs"/>
              </a:rPr>
              <a:t>sTcw</a:t>
            </a:r>
            <a:r>
              <a:rPr lang="en-US" sz="1400" kern="0" dirty="0">
                <a:latin typeface="+mn-lt"/>
                <a:cs typeface="+mn-cs"/>
              </a:rPr>
              <a:t> +=</a:t>
            </a:r>
            <a:r>
              <a:rPr lang="en-US" sz="1400" kern="0" dirty="0" err="1">
                <a:latin typeface="+mn-lt"/>
                <a:cs typeface="+mn-cs"/>
              </a:rPr>
              <a:t>doc_length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Emit(c, (</a:t>
            </a: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kern="0" dirty="0">
                <a:latin typeface="+mn-lt"/>
                <a:cs typeface="+mn-cs"/>
              </a:rPr>
              <a:t> , </a:t>
            </a:r>
            <a:r>
              <a:rPr lang="en-US" sz="1400" kern="0" dirty="0" err="1"/>
              <a:t>sTcw</a:t>
            </a:r>
            <a:r>
              <a:rPr lang="en-US" sz="1400" kern="0" dirty="0"/>
              <a:t>))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CBB362-09C9-4CBA-AB31-4D9D794FC3DF}"/>
              </a:ext>
            </a:extLst>
          </p:cNvPr>
          <p:cNvSpPr txBox="1">
            <a:spLocks/>
          </p:cNvSpPr>
          <p:nvPr/>
        </p:nvSpPr>
        <p:spPr bwMode="auto">
          <a:xfrm>
            <a:off x="467543" y="4139208"/>
            <a:ext cx="5009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400" kern="0" dirty="0">
                <a:latin typeface="+mn-lt"/>
                <a:cs typeface="+mn-cs"/>
              </a:rPr>
              <a:t>Naïve </a:t>
            </a:r>
            <a:r>
              <a:rPr lang="en-US" sz="2400" kern="0" dirty="0" err="1">
                <a:latin typeface="+mn-lt"/>
                <a:cs typeface="+mn-cs"/>
              </a:rPr>
              <a:t>Bayes</a:t>
            </a:r>
            <a:r>
              <a:rPr lang="en-US" sz="2400" kern="0" dirty="0">
                <a:latin typeface="+mn-lt"/>
                <a:cs typeface="+mn-cs"/>
              </a:rPr>
              <a:t> can be implemented using MapReduce jobs of histogram computation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5E0F66-C382-4CF7-B027-E4683F8167FC}"/>
              </a:ext>
            </a:extLst>
          </p:cNvPr>
          <p:cNvSpPr txBox="1">
            <a:spLocks/>
          </p:cNvSpPr>
          <p:nvPr/>
        </p:nvSpPr>
        <p:spPr bwMode="auto">
          <a:xfrm>
            <a:off x="5553219" y="3910608"/>
            <a:ext cx="3429000" cy="2590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ConditionalProbability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Map(doc):  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Arial" pitchFamily="34" charset="0"/>
                <a:cs typeface="Arial" pitchFamily="34" charset="0"/>
              </a:rPr>
              <a:t>For each word w in doc: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Arial" pitchFamily="34" charset="0"/>
                <a:cs typeface="Arial" pitchFamily="34" charset="0"/>
              </a:rPr>
              <a:t>Emit(pair(c, w) , 1)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Combine()/Reduce()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1400" i="1" kern="0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1400" kern="0" baseline="-25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 = 0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each value v: </a:t>
            </a:r>
            <a:r>
              <a:rPr lang="en-US" sz="1400" i="1" kern="0" dirty="0" err="1">
                <a:latin typeface="+mn-lt"/>
                <a:cs typeface="+mn-cs"/>
              </a:rPr>
              <a:t>T</a:t>
            </a:r>
            <a:r>
              <a:rPr lang="en-US" sz="1400" i="1" kern="0" baseline="-25000" dirty="0" err="1">
                <a:latin typeface="+mn-lt"/>
                <a:cs typeface="+mn-cs"/>
              </a:rPr>
              <a:t>cw</a:t>
            </a:r>
            <a:r>
              <a:rPr lang="en-US" sz="1400" kern="0" dirty="0">
                <a:latin typeface="+mn-lt"/>
                <a:cs typeface="+mn-cs"/>
              </a:rPr>
              <a:t> += v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Emit(pair(c, w) , </a:t>
            </a:r>
            <a:r>
              <a:rPr lang="en-US" sz="1400" i="1" kern="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1400" i="1" kern="0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9B7E1B51-62C5-44E7-B137-ECEBA6FDCA4A}"/>
              </a:ext>
            </a:extLst>
          </p:cNvPr>
          <p:cNvSpPr/>
          <p:nvPr/>
        </p:nvSpPr>
        <p:spPr>
          <a:xfrm>
            <a:off x="905019" y="1700808"/>
            <a:ext cx="3810000" cy="203132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Goals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number of docs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number of docs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word count histogram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word count in c:</a:t>
            </a:r>
            <a:r>
              <a:rPr lang="en-US" sz="2000" dirty="0">
                <a:latin typeface="Symbol"/>
                <a:cs typeface="Arial" pitchFamily="34" charset="0"/>
                <a:sym typeface="Symbol"/>
              </a:rPr>
              <a:t></a:t>
            </a:r>
            <a:r>
              <a:rPr lang="en-US" sz="2000" i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’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8600" lvl="1" indent="-228600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09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1BFE8-F20B-42D3-969E-B220AC301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Bigger Picture: Hadoop vs. Other Systems</a:t>
            </a:r>
            <a:endParaRPr lang="zh-CN" alt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26E624A-24FB-4E3F-A11B-C1C56F08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8889" y="6159297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59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2EA17E-8018-4FF4-99FE-48B3B9E49D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007795"/>
              </p:ext>
            </p:extLst>
          </p:nvPr>
        </p:nvGraphicFramePr>
        <p:xfrm>
          <a:off x="302380" y="1196752"/>
          <a:ext cx="8539240" cy="3190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56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Distributed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Hadoop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726">
                <a:tc>
                  <a:txBody>
                    <a:bodyPr/>
                    <a:lstStyle/>
                    <a:p>
                      <a:r>
                        <a:rPr lang="en-US" sz="1400" b="1" dirty="0"/>
                        <a:t>Computing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Notion of transactions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Transaction is the unit of work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Concurrency 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Notion of jobs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Job</a:t>
                      </a:r>
                      <a:r>
                        <a:rPr lang="en-US" sz="1400" baseline="0" dirty="0"/>
                        <a:t> is the unit of work</a:t>
                      </a:r>
                      <a:endParaRPr lang="en-US" sz="14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No c</a:t>
                      </a:r>
                      <a:r>
                        <a:rPr lang="en-US" sz="1400" baseline="0" dirty="0"/>
                        <a:t>oncurrency control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Structured</a:t>
                      </a:r>
                      <a:r>
                        <a:rPr lang="en-US" sz="1400" baseline="0" dirty="0"/>
                        <a:t> data with known schema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Read/Write mode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Any</a:t>
                      </a:r>
                      <a:r>
                        <a:rPr lang="en-US" sz="1400" baseline="0" dirty="0"/>
                        <a:t> data will fit in any format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(un)(semi)structured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err="1"/>
                        <a:t>ReadOnly</a:t>
                      </a:r>
                      <a:r>
                        <a:rPr lang="en-US" sz="1400" baseline="0" dirty="0"/>
                        <a:t> mode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24">
                <a:tc>
                  <a:txBody>
                    <a:bodyPr/>
                    <a:lstStyle/>
                    <a:p>
                      <a:r>
                        <a:rPr lang="en-US" sz="1400" b="1" dirty="0"/>
                        <a:t>Cost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Expensive</a:t>
                      </a:r>
                      <a:r>
                        <a:rPr lang="en-US" sz="1400" baseline="0" dirty="0"/>
                        <a:t> servers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Cheap commodity machines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/>
                        <a:t>Fault Tolerance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Failures are rare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Recovery mechanisms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Failures are common over thousands</a:t>
                      </a:r>
                      <a:r>
                        <a:rPr lang="en-US" sz="1400" baseline="0" dirty="0"/>
                        <a:t> of machines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Simple yet efficient fault tolerance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60">
                <a:tc>
                  <a:txBody>
                    <a:bodyPr/>
                    <a:lstStyle/>
                    <a:p>
                      <a:r>
                        <a:rPr lang="en-US" sz="1400" b="1" dirty="0"/>
                        <a:t>Key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Efficiency, optimizations, fine-tuning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Scalability, flexibility, fault tolerance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 descr="662px-Cloud_computing.png">
            <a:extLst>
              <a:ext uri="{FF2B5EF4-FFF2-40B4-BE49-F238E27FC236}">
                <a16:creationId xmlns:a16="http://schemas.microsoft.com/office/drawing/2014/main" id="{1B637196-DE36-419C-AD6D-30D2E5EE3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20" y="4361806"/>
            <a:ext cx="2888982" cy="17974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9A0CDF-6E32-4221-980C-9F495F96F676}"/>
              </a:ext>
            </a:extLst>
          </p:cNvPr>
          <p:cNvSpPr txBox="1">
            <a:spLocks/>
          </p:cNvSpPr>
          <p:nvPr/>
        </p:nvSpPr>
        <p:spPr>
          <a:xfrm>
            <a:off x="109276" y="4471561"/>
            <a:ext cx="5634938" cy="18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B5A60"/>
              </a:buClr>
            </a:pPr>
            <a:r>
              <a:rPr lang="en-US" sz="1800" b="1" i="1" dirty="0">
                <a:solidFill>
                  <a:srgbClr val="800000"/>
                </a:solidFill>
              </a:rPr>
              <a:t>Cloud Computing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A computing model where any computing infrastructure can run on the cloud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Hardware &amp; Software are provided as remote services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Elastic: grows and shrinks based on the user’s demand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Example: Amazon EC2  </a:t>
            </a:r>
          </a:p>
        </p:txBody>
      </p:sp>
    </p:spTree>
    <p:extLst>
      <p:ext uri="{BB962C8B-B14F-4D97-AF65-F5344CB8AC3E}">
        <p14:creationId xmlns:p14="http://schemas.microsoft.com/office/powerpoint/2010/main" val="26185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9" name="Group 41">
            <a:extLst>
              <a:ext uri="{FF2B5EF4-FFF2-40B4-BE49-F238E27FC236}">
                <a16:creationId xmlns:a16="http://schemas.microsoft.com/office/drawing/2014/main" id="{06A9A294-4ECB-49E5-B3BF-FFF4AEC4C8E4}"/>
              </a:ext>
            </a:extLst>
          </p:cNvPr>
          <p:cNvGrpSpPr>
            <a:grpSpLocks/>
          </p:cNvGrpSpPr>
          <p:nvPr/>
        </p:nvGrpSpPr>
        <p:grpSpPr bwMode="auto">
          <a:xfrm>
            <a:off x="5049765" y="2081870"/>
            <a:ext cx="1476375" cy="1630362"/>
            <a:chOff x="2667000" y="1524000"/>
            <a:chExt cx="2032346" cy="2243288"/>
          </a:xfrm>
        </p:grpSpPr>
        <p:cxnSp>
          <p:nvCxnSpPr>
            <p:cNvPr id="54" name="Straight Arrow Connector 4">
              <a:extLst>
                <a:ext uri="{FF2B5EF4-FFF2-40B4-BE49-F238E27FC236}">
                  <a16:creationId xmlns:a16="http://schemas.microsoft.com/office/drawing/2014/main" id="{43280FB5-B941-43A4-8A44-82DD18343B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E6A1F0C7-8362-42E8-821E-1636A5582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</a:rPr>
                <a:t>Message Passing</a:t>
              </a:r>
            </a:p>
          </p:txBody>
        </p:sp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F96E4A07-AE89-4EF7-AC6C-AD3D7D4F5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7" name="Straight Arrow Connector 11">
              <a:extLst>
                <a:ext uri="{FF2B5EF4-FFF2-40B4-BE49-F238E27FC236}">
                  <a16:creationId xmlns:a16="http://schemas.microsoft.com/office/drawing/2014/main" id="{8442C27B-9FEA-499C-B5F4-A8E57924B8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434EDFC1-D864-45E7-8C44-7BB87E74E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59" name="Straight Arrow Connector 13">
              <a:extLst>
                <a:ext uri="{FF2B5EF4-FFF2-40B4-BE49-F238E27FC236}">
                  <a16:creationId xmlns:a16="http://schemas.microsoft.com/office/drawing/2014/main" id="{4F22C5E7-2CEC-43C0-A33C-BA356EA9AD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4">
              <a:extLst>
                <a:ext uri="{FF2B5EF4-FFF2-40B4-BE49-F238E27FC236}">
                  <a16:creationId xmlns:a16="http://schemas.microsoft.com/office/drawing/2014/main" id="{EB8DEB31-4F73-475B-8BA2-E166896DE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1" name="Straight Arrow Connector 15">
              <a:extLst>
                <a:ext uri="{FF2B5EF4-FFF2-40B4-BE49-F238E27FC236}">
                  <a16:creationId xmlns:a16="http://schemas.microsoft.com/office/drawing/2014/main" id="{596B2985-786E-4FFC-8448-6AA7757567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0101928D-2BBD-474F-A66A-30FCD0F37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3" name="Straight Arrow Connector 17">
              <a:extLst>
                <a:ext uri="{FF2B5EF4-FFF2-40B4-BE49-F238E27FC236}">
                  <a16:creationId xmlns:a16="http://schemas.microsoft.com/office/drawing/2014/main" id="{47C66D66-E0AF-4BF2-ACE0-3BA061FCBD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8">
              <a:extLst>
                <a:ext uri="{FF2B5EF4-FFF2-40B4-BE49-F238E27FC236}">
                  <a16:creationId xmlns:a16="http://schemas.microsoft.com/office/drawing/2014/main" id="{56901F9C-DFF6-486E-B4D9-8E4CF503D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5" name="Straight Arrow Connector 43">
              <a:extLst>
                <a:ext uri="{FF2B5EF4-FFF2-40B4-BE49-F238E27FC236}">
                  <a16:creationId xmlns:a16="http://schemas.microsoft.com/office/drawing/2014/main" id="{AA0E66A9-6274-4309-8F5B-FAC71139E0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Straight Arrow Connector 48">
              <a:extLst>
                <a:ext uri="{FF2B5EF4-FFF2-40B4-BE49-F238E27FC236}">
                  <a16:creationId xmlns:a16="http://schemas.microsoft.com/office/drawing/2014/main" id="{5388F185-3FF1-4E49-8E81-E064977CD9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Straight Arrow Connector 58">
              <a:extLst>
                <a:ext uri="{FF2B5EF4-FFF2-40B4-BE49-F238E27FC236}">
                  <a16:creationId xmlns:a16="http://schemas.microsoft.com/office/drawing/2014/main" id="{63C05BAA-0C41-42FC-9AEC-64F7C891F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8" name="Straight Arrow Connector 59">
              <a:extLst>
                <a:ext uri="{FF2B5EF4-FFF2-40B4-BE49-F238E27FC236}">
                  <a16:creationId xmlns:a16="http://schemas.microsoft.com/office/drawing/2014/main" id="{647FC640-82A8-4F09-8B0B-83AE3F50F9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Straight Arrow Connector 60">
              <a:extLst>
                <a:ext uri="{FF2B5EF4-FFF2-40B4-BE49-F238E27FC236}">
                  <a16:creationId xmlns:a16="http://schemas.microsoft.com/office/drawing/2014/main" id="{D167AEFE-D31C-4068-AE23-37BEE65D46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Straight Arrow Connector 62">
              <a:extLst>
                <a:ext uri="{FF2B5EF4-FFF2-40B4-BE49-F238E27FC236}">
                  <a16:creationId xmlns:a16="http://schemas.microsoft.com/office/drawing/2014/main" id="{1218CACF-C498-4A4C-92FD-AA4C00416B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1" name="Straight Arrow Connector 63">
              <a:extLst>
                <a:ext uri="{FF2B5EF4-FFF2-40B4-BE49-F238E27FC236}">
                  <a16:creationId xmlns:a16="http://schemas.microsoft.com/office/drawing/2014/main" id="{F30E4DED-8257-4972-BCCA-A2E41174E4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2" name="Straight Arrow Connector 64">
              <a:extLst>
                <a:ext uri="{FF2B5EF4-FFF2-40B4-BE49-F238E27FC236}">
                  <a16:creationId xmlns:a16="http://schemas.microsoft.com/office/drawing/2014/main" id="{020710D1-3853-472F-A69D-A12E0D34F5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73" name="Group 42">
            <a:extLst>
              <a:ext uri="{FF2B5EF4-FFF2-40B4-BE49-F238E27FC236}">
                <a16:creationId xmlns:a16="http://schemas.microsoft.com/office/drawing/2014/main" id="{AF011275-3CBF-464F-9744-BC949298BDFB}"/>
              </a:ext>
            </a:extLst>
          </p:cNvPr>
          <p:cNvGrpSpPr>
            <a:grpSpLocks/>
          </p:cNvGrpSpPr>
          <p:nvPr/>
        </p:nvGrpSpPr>
        <p:grpSpPr bwMode="auto">
          <a:xfrm>
            <a:off x="6573765" y="2081870"/>
            <a:ext cx="2005012" cy="1630362"/>
            <a:chOff x="5181600" y="1524000"/>
            <a:chExt cx="2759075" cy="2243288"/>
          </a:xfrm>
        </p:grpSpPr>
        <p:cxnSp>
          <p:nvCxnSpPr>
            <p:cNvPr id="74" name="Straight Arrow Connector 30">
              <a:extLst>
                <a:ext uri="{FF2B5EF4-FFF2-40B4-BE49-F238E27FC236}">
                  <a16:creationId xmlns:a16="http://schemas.microsoft.com/office/drawing/2014/main" id="{30D93437-B625-427B-84AE-9F03577F94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A8934994-C775-4BB3-A791-DEE914629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CD5EF439-FFB7-4F70-9D02-86DD23978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7" name="Straight Arrow Connector 33">
              <a:extLst>
                <a:ext uri="{FF2B5EF4-FFF2-40B4-BE49-F238E27FC236}">
                  <a16:creationId xmlns:a16="http://schemas.microsoft.com/office/drawing/2014/main" id="{5C4D8F4F-DD36-40DB-9F6C-097090F171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948F4463-9A6E-47E5-81D1-737384CE2A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79" name="Straight Arrow Connector 35">
              <a:extLst>
                <a:ext uri="{FF2B5EF4-FFF2-40B4-BE49-F238E27FC236}">
                  <a16:creationId xmlns:a16="http://schemas.microsoft.com/office/drawing/2014/main" id="{874BA634-3AF8-4C43-8063-1CDECE09B0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36">
              <a:extLst>
                <a:ext uri="{FF2B5EF4-FFF2-40B4-BE49-F238E27FC236}">
                  <a16:creationId xmlns:a16="http://schemas.microsoft.com/office/drawing/2014/main" id="{281C2CB2-A866-45DC-A251-2FD188C3C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1" name="Straight Arrow Connector 37">
              <a:extLst>
                <a:ext uri="{FF2B5EF4-FFF2-40B4-BE49-F238E27FC236}">
                  <a16:creationId xmlns:a16="http://schemas.microsoft.com/office/drawing/2014/main" id="{80C274D9-9CFC-4D47-883C-50DD873AF1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CA5BD570-95CD-447D-BA76-0D6E65CA0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3" name="Straight Arrow Connector 39">
              <a:extLst>
                <a:ext uri="{FF2B5EF4-FFF2-40B4-BE49-F238E27FC236}">
                  <a16:creationId xmlns:a16="http://schemas.microsoft.com/office/drawing/2014/main" id="{F23EFC70-338A-497F-B1EB-86EA8C2EC1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235E7D3D-0C76-4094-B188-CEE30375B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D741D554-4D92-432D-B633-CA3FC9722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defTabSz="457200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86" name="Straight Arrow Connector 65">
              <a:extLst>
                <a:ext uri="{FF2B5EF4-FFF2-40B4-BE49-F238E27FC236}">
                  <a16:creationId xmlns:a16="http://schemas.microsoft.com/office/drawing/2014/main" id="{7709A598-E420-48D6-A716-D81008F49D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Straight Arrow Connector 67">
              <a:extLst>
                <a:ext uri="{FF2B5EF4-FFF2-40B4-BE49-F238E27FC236}">
                  <a16:creationId xmlns:a16="http://schemas.microsoft.com/office/drawing/2014/main" id="{0EFD80CA-4C41-4455-9E29-7C9AF23B97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Straight Arrow Connector 69">
              <a:extLst>
                <a:ext uri="{FF2B5EF4-FFF2-40B4-BE49-F238E27FC236}">
                  <a16:creationId xmlns:a16="http://schemas.microsoft.com/office/drawing/2014/main" id="{F359DA40-4D3A-4C34-AF0A-F291A7E07C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Straight Arrow Connector 71">
              <a:extLst>
                <a:ext uri="{FF2B5EF4-FFF2-40B4-BE49-F238E27FC236}">
                  <a16:creationId xmlns:a16="http://schemas.microsoft.com/office/drawing/2014/main" id="{C9CEF8B1-7824-4C03-B617-5F30F816DA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74">
              <a:extLst>
                <a:ext uri="{FF2B5EF4-FFF2-40B4-BE49-F238E27FC236}">
                  <a16:creationId xmlns:a16="http://schemas.microsoft.com/office/drawing/2014/main" id="{039CC73C-3AB1-42C0-8A55-7F90953096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Straight Arrow Connector 76">
              <a:extLst>
                <a:ext uri="{FF2B5EF4-FFF2-40B4-BE49-F238E27FC236}">
                  <a16:creationId xmlns:a16="http://schemas.microsoft.com/office/drawing/2014/main" id="{9286A1AE-37F3-49EF-ACFC-04DE362D85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TextBox 77">
              <a:extLst>
                <a:ext uri="{FF2B5EF4-FFF2-40B4-BE49-F238E27FC236}">
                  <a16:creationId xmlns:a16="http://schemas.microsoft.com/office/drawing/2014/main" id="{2EA65216-7F4B-420D-B770-AED57274C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sz="1200" dirty="0">
                  <a:solidFill>
                    <a:srgbClr val="7C8F97"/>
                  </a:solidFill>
                </a:rPr>
                <a:t>Memory</a:t>
              </a:r>
            </a:p>
          </p:txBody>
        </p:sp>
      </p:grpSp>
      <p:sp>
        <p:nvSpPr>
          <p:cNvPr id="93" name="TextBox 43">
            <a:extLst>
              <a:ext uri="{FF2B5EF4-FFF2-40B4-BE49-F238E27FC236}">
                <a16:creationId xmlns:a16="http://schemas.microsoft.com/office/drawing/2014/main" id="{B5957E5B-95A9-42EF-8D97-607F6E92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777" y="1743732"/>
            <a:ext cx="31861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Different programming models</a:t>
            </a:r>
          </a:p>
        </p:txBody>
      </p:sp>
      <p:sp>
        <p:nvSpPr>
          <p:cNvPr id="94" name="TextBox 44">
            <a:extLst>
              <a:ext uri="{FF2B5EF4-FFF2-40B4-BE49-F238E27FC236}">
                <a16:creationId xmlns:a16="http://schemas.microsoft.com/office/drawing/2014/main" id="{4DC56269-FAED-4477-AFEF-8F738A99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177" y="4105932"/>
            <a:ext cx="3516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</a:rPr>
              <a:t>Different programming constructs</a:t>
            </a:r>
          </a:p>
        </p:txBody>
      </p:sp>
      <p:sp>
        <p:nvSpPr>
          <p:cNvPr id="95" name="TextBox 45">
            <a:extLst>
              <a:ext uri="{FF2B5EF4-FFF2-40B4-BE49-F238E27FC236}">
                <a16:creationId xmlns:a16="http://schemas.microsoft.com/office/drawing/2014/main" id="{916D08D9-87A4-4B6F-BD65-5EC28A832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377" y="4369457"/>
            <a:ext cx="3965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 dirty="0" err="1">
                <a:solidFill>
                  <a:srgbClr val="000000"/>
                </a:solidFill>
              </a:rPr>
              <a:t>mutexes</a:t>
            </a:r>
            <a:r>
              <a:rPr lang="en-US" sz="1200" dirty="0">
                <a:solidFill>
                  <a:srgbClr val="000000"/>
                </a:solidFill>
              </a:rPr>
              <a:t>, conditional variables, barriers, …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</a:rPr>
              <a:t>masters/slaves, producers/consumers, work queues, …</a:t>
            </a:r>
          </a:p>
        </p:txBody>
      </p:sp>
      <p:sp>
        <p:nvSpPr>
          <p:cNvPr id="96" name="TextBox 46">
            <a:extLst>
              <a:ext uri="{FF2B5EF4-FFF2-40B4-BE49-F238E27FC236}">
                <a16:creationId xmlns:a16="http://schemas.microsoft.com/office/drawing/2014/main" id="{51F99E8C-A35F-4412-B4CE-B24E30E2B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77" y="1597682"/>
            <a:ext cx="21558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Fundamental issues</a:t>
            </a:r>
          </a:p>
        </p:txBody>
      </p:sp>
      <p:sp>
        <p:nvSpPr>
          <p:cNvPr id="97" name="TextBox 47">
            <a:extLst>
              <a:ext uri="{FF2B5EF4-FFF2-40B4-BE49-F238E27FC236}">
                <a16:creationId xmlns:a16="http://schemas.microsoft.com/office/drawing/2014/main" id="{090915EF-1350-4925-948F-5F887CB0D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77" y="1859620"/>
            <a:ext cx="3429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dirty="0">
                <a:solidFill>
                  <a:srgbClr val="000000"/>
                </a:solidFill>
              </a:rPr>
              <a:t>scheduling, data distribution, synchronization, inter-process communication, robustness, fault tolerance, …</a:t>
            </a:r>
          </a:p>
        </p:txBody>
      </p:sp>
      <p:sp>
        <p:nvSpPr>
          <p:cNvPr id="98" name="TextBox 48">
            <a:extLst>
              <a:ext uri="{FF2B5EF4-FFF2-40B4-BE49-F238E27FC236}">
                <a16:creationId xmlns:a16="http://schemas.microsoft.com/office/drawing/2014/main" id="{C0E8EAE6-0F44-41B4-AF78-A29C0A6B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6977" y="4715532"/>
            <a:ext cx="2054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Common problems</a:t>
            </a:r>
          </a:p>
        </p:txBody>
      </p:sp>
      <p:sp>
        <p:nvSpPr>
          <p:cNvPr id="99" name="TextBox 49">
            <a:extLst>
              <a:ext uri="{FF2B5EF4-FFF2-40B4-BE49-F238E27FC236}">
                <a16:creationId xmlns:a16="http://schemas.microsoft.com/office/drawing/2014/main" id="{089B1D96-DE20-451F-9D7F-DBB5B6275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377" y="4977470"/>
            <a:ext cx="42592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livelock, deadlock, data starvation, priority inversion…</a:t>
            </a:r>
          </a:p>
          <a:p>
            <a:pPr defTabSz="457200"/>
            <a:r>
              <a:rPr lang="en-US" sz="1200">
                <a:solidFill>
                  <a:srgbClr val="000000"/>
                </a:solidFill>
              </a:rPr>
              <a:t>dining philosophers, sleeping barbers, cigarette smokers, …</a:t>
            </a:r>
          </a:p>
        </p:txBody>
      </p:sp>
      <p:sp>
        <p:nvSpPr>
          <p:cNvPr id="100" name="TextBox 50">
            <a:extLst>
              <a:ext uri="{FF2B5EF4-FFF2-40B4-BE49-F238E27FC236}">
                <a16:creationId xmlns:a16="http://schemas.microsoft.com/office/drawing/2014/main" id="{5CA9D7AA-A97A-4924-8DB9-2963AC54C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77" y="3578882"/>
            <a:ext cx="2146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</a:rPr>
              <a:t>Architectural issues</a:t>
            </a:r>
          </a:p>
        </p:txBody>
      </p:sp>
      <p:sp>
        <p:nvSpPr>
          <p:cNvPr id="101" name="TextBox 51">
            <a:extLst>
              <a:ext uri="{FF2B5EF4-FFF2-40B4-BE49-F238E27FC236}">
                <a16:creationId xmlns:a16="http://schemas.microsoft.com/office/drawing/2014/main" id="{00CC7F53-9B82-45D3-AC31-D440894B6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77" y="3840820"/>
            <a:ext cx="2819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dirty="0">
                <a:solidFill>
                  <a:srgbClr val="000000"/>
                </a:solidFill>
              </a:rPr>
              <a:t>Flynn’s taxonomy (SIMD, MIMD, etc.),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network typology, bisection bandwidth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UMA vs. NUMA, cache coherence </a:t>
            </a:r>
          </a:p>
        </p:txBody>
      </p:sp>
      <p:sp>
        <p:nvSpPr>
          <p:cNvPr id="102" name="TextBox 235">
            <a:extLst>
              <a:ext uri="{FF2B5EF4-FFF2-40B4-BE49-F238E27FC236}">
                <a16:creationId xmlns:a16="http://schemas.microsoft.com/office/drawing/2014/main" id="{446A11A4-6E8A-47C8-858C-78E4A9D8A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06" y="5786753"/>
            <a:ext cx="8600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srgbClr val="FF0000"/>
                </a:solidFill>
              </a:rPr>
              <a:t>The reality: programmer shoulders the burden of managing concurrency…</a:t>
            </a:r>
          </a:p>
        </p:txBody>
      </p:sp>
      <p:grpSp>
        <p:nvGrpSpPr>
          <p:cNvPr id="103" name="Group 162">
            <a:extLst>
              <a:ext uri="{FF2B5EF4-FFF2-40B4-BE49-F238E27FC236}">
                <a16:creationId xmlns:a16="http://schemas.microsoft.com/office/drawing/2014/main" id="{276A39FD-93A6-4678-9C3C-090BED3D7DF2}"/>
              </a:ext>
            </a:extLst>
          </p:cNvPr>
          <p:cNvGrpSpPr/>
          <p:nvPr/>
        </p:nvGrpSpPr>
        <p:grpSpPr>
          <a:xfrm>
            <a:off x="2635177" y="2581932"/>
            <a:ext cx="1828800" cy="1295400"/>
            <a:chOff x="1524000" y="1752600"/>
            <a:chExt cx="5638800" cy="3848101"/>
          </a:xfrm>
        </p:grpSpPr>
        <p:cxnSp>
          <p:nvCxnSpPr>
            <p:cNvPr id="104" name="Straight Arrow Connector 163">
              <a:extLst>
                <a:ext uri="{FF2B5EF4-FFF2-40B4-BE49-F238E27FC236}">
                  <a16:creationId xmlns:a16="http://schemas.microsoft.com/office/drawing/2014/main" id="{9158BF2E-4EC0-48F6-848D-502B31DC7915}"/>
                </a:ext>
              </a:extLst>
            </p:cNvPr>
            <p:cNvCxnSpPr>
              <a:cxnSpLocks noChangeShapeType="1"/>
              <a:stCxn id="106" idx="3"/>
            </p:cNvCxnSpPr>
            <p:nvPr/>
          </p:nvCxnSpPr>
          <p:spPr bwMode="auto">
            <a:xfrm>
              <a:off x="5029200" y="3429000"/>
              <a:ext cx="21336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5" name="Straight Arrow Connector 164">
              <a:extLst>
                <a:ext uri="{FF2B5EF4-FFF2-40B4-BE49-F238E27FC236}">
                  <a16:creationId xmlns:a16="http://schemas.microsoft.com/office/drawing/2014/main" id="{0BC6B248-EBCD-4E15-960A-92BDEE05CC88}"/>
                </a:ext>
              </a:extLst>
            </p:cNvPr>
            <p:cNvCxnSpPr>
              <a:cxnSpLocks noChangeShapeType="1"/>
              <a:endCxn id="106" idx="1"/>
            </p:cNvCxnSpPr>
            <p:nvPr/>
          </p:nvCxnSpPr>
          <p:spPr bwMode="auto">
            <a:xfrm>
              <a:off x="1524000" y="3429000"/>
              <a:ext cx="25908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6" name="Rounded Rectangle 165">
              <a:extLst>
                <a:ext uri="{FF2B5EF4-FFF2-40B4-BE49-F238E27FC236}">
                  <a16:creationId xmlns:a16="http://schemas.microsoft.com/office/drawing/2014/main" id="{5EA709B8-BDDC-4DC5-9404-2C6E84EF5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1752600"/>
              <a:ext cx="914400" cy="3352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Rectangle 166">
              <a:extLst>
                <a:ext uri="{FF2B5EF4-FFF2-40B4-BE49-F238E27FC236}">
                  <a16:creationId xmlns:a16="http://schemas.microsoft.com/office/drawing/2014/main" id="{E8F0507A-820E-42F6-837E-ED4A0B438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cxnSp>
          <p:nvCxnSpPr>
            <p:cNvPr id="108" name="Straight Arrow Connector 14">
              <a:extLst>
                <a:ext uri="{FF2B5EF4-FFF2-40B4-BE49-F238E27FC236}">
                  <a16:creationId xmlns:a16="http://schemas.microsoft.com/office/drawing/2014/main" id="{E5DD704F-60BF-4912-BE6D-B3DF52D887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324351" y="5351463"/>
              <a:ext cx="495300" cy="3175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09" name="Rectangle 16">
              <a:extLst>
                <a:ext uri="{FF2B5EF4-FFF2-40B4-BE49-F238E27FC236}">
                  <a16:creationId xmlns:a16="http://schemas.microsoft.com/office/drawing/2014/main" id="{50013DE1-B1B5-485A-95AC-2B915415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0" name="Rectangle 17">
              <a:extLst>
                <a:ext uri="{FF2B5EF4-FFF2-40B4-BE49-F238E27FC236}">
                  <a16:creationId xmlns:a16="http://schemas.microsoft.com/office/drawing/2014/main" id="{85946E7A-3ACA-4653-8A4C-C2BF3E5C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1" name="Rectangle 19">
              <a:extLst>
                <a:ext uri="{FF2B5EF4-FFF2-40B4-BE49-F238E27FC236}">
                  <a16:creationId xmlns:a16="http://schemas.microsoft.com/office/drawing/2014/main" id="{8EAF6ADC-F08E-4E2E-86DD-9570737BC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2" name="Rectangle 20">
              <a:extLst>
                <a:ext uri="{FF2B5EF4-FFF2-40B4-BE49-F238E27FC236}">
                  <a16:creationId xmlns:a16="http://schemas.microsoft.com/office/drawing/2014/main" id="{9B9D484B-0BB2-41E0-B9CF-235DC2DE0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3" name="Rectangle 21">
              <a:extLst>
                <a:ext uri="{FF2B5EF4-FFF2-40B4-BE49-F238E27FC236}">
                  <a16:creationId xmlns:a16="http://schemas.microsoft.com/office/drawing/2014/main" id="{9ECA3FC5-3599-43BA-86ED-1EC7C4369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4" name="Rectangle 23">
              <a:extLst>
                <a:ext uri="{FF2B5EF4-FFF2-40B4-BE49-F238E27FC236}">
                  <a16:creationId xmlns:a16="http://schemas.microsoft.com/office/drawing/2014/main" id="{F86466A3-C8BF-448B-B8F5-BD574210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5" name="Rectangle 24">
              <a:extLst>
                <a:ext uri="{FF2B5EF4-FFF2-40B4-BE49-F238E27FC236}">
                  <a16:creationId xmlns:a16="http://schemas.microsoft.com/office/drawing/2014/main" id="{4DAF7CCF-F473-4165-B17E-25374F0A1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6" name="Rectangle 25">
              <a:extLst>
                <a:ext uri="{FF2B5EF4-FFF2-40B4-BE49-F238E27FC236}">
                  <a16:creationId xmlns:a16="http://schemas.microsoft.com/office/drawing/2014/main" id="{69119BBA-BAAB-4908-99AF-5AF307B6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7" name="Rectangle 26">
              <a:extLst>
                <a:ext uri="{FF2B5EF4-FFF2-40B4-BE49-F238E27FC236}">
                  <a16:creationId xmlns:a16="http://schemas.microsoft.com/office/drawing/2014/main" id="{C4E35969-6ACB-42A5-B6CC-73BCA59E4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8" name="Rectangle 27">
              <a:extLst>
                <a:ext uri="{FF2B5EF4-FFF2-40B4-BE49-F238E27FC236}">
                  <a16:creationId xmlns:a16="http://schemas.microsoft.com/office/drawing/2014/main" id="{C8A8A51C-F5D4-420E-84D1-B946C06FF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19" name="Rectangle 28">
              <a:extLst>
                <a:ext uri="{FF2B5EF4-FFF2-40B4-BE49-F238E27FC236}">
                  <a16:creationId xmlns:a16="http://schemas.microsoft.com/office/drawing/2014/main" id="{6D4514F3-E6C0-4486-BB69-AA79E0CF0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0" name="Rectangle 29">
              <a:extLst>
                <a:ext uri="{FF2B5EF4-FFF2-40B4-BE49-F238E27FC236}">
                  <a16:creationId xmlns:a16="http://schemas.microsoft.com/office/drawing/2014/main" id="{7878E092-AF26-49B7-A76E-21A4F53B0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1" name="Rectangle 30">
              <a:extLst>
                <a:ext uri="{FF2B5EF4-FFF2-40B4-BE49-F238E27FC236}">
                  <a16:creationId xmlns:a16="http://schemas.microsoft.com/office/drawing/2014/main" id="{7D23A40F-A036-403A-AD77-8AE7CE16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234A580C-49F9-4DF9-986F-7D4E89CA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3" name="Rectangle 32">
              <a:extLst>
                <a:ext uri="{FF2B5EF4-FFF2-40B4-BE49-F238E27FC236}">
                  <a16:creationId xmlns:a16="http://schemas.microsoft.com/office/drawing/2014/main" id="{855CE657-CD8D-4DC0-BFBA-A86CDB6FB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4" name="Rectangle 33">
              <a:extLst>
                <a:ext uri="{FF2B5EF4-FFF2-40B4-BE49-F238E27FC236}">
                  <a16:creationId xmlns:a16="http://schemas.microsoft.com/office/drawing/2014/main" id="{D5CFA642-14A3-4663-86A6-4EC8CE6E6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5" name="Rectangle 34">
              <a:extLst>
                <a:ext uri="{FF2B5EF4-FFF2-40B4-BE49-F238E27FC236}">
                  <a16:creationId xmlns:a16="http://schemas.microsoft.com/office/drawing/2014/main" id="{E118C674-88EB-4DD2-AC49-DA858A4A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6" name="Rectangle 35">
              <a:extLst>
                <a:ext uri="{FF2B5EF4-FFF2-40B4-BE49-F238E27FC236}">
                  <a16:creationId xmlns:a16="http://schemas.microsoft.com/office/drawing/2014/main" id="{D2AC0CA2-F0A1-434B-B533-F525EAC97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7" name="Rectangle 36">
              <a:extLst>
                <a:ext uri="{FF2B5EF4-FFF2-40B4-BE49-F238E27FC236}">
                  <a16:creationId xmlns:a16="http://schemas.microsoft.com/office/drawing/2014/main" id="{E4350CA6-A776-4B4C-911B-F18F6E9A6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8" name="Rectangle 37">
              <a:extLst>
                <a:ext uri="{FF2B5EF4-FFF2-40B4-BE49-F238E27FC236}">
                  <a16:creationId xmlns:a16="http://schemas.microsoft.com/office/drawing/2014/main" id="{BF40472B-0342-469A-8903-48DF75AE5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29" name="Rectangle 38">
              <a:extLst>
                <a:ext uri="{FF2B5EF4-FFF2-40B4-BE49-F238E27FC236}">
                  <a16:creationId xmlns:a16="http://schemas.microsoft.com/office/drawing/2014/main" id="{FB2E99D8-5413-4AE6-8117-524EE1291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0" name="Rectangle 39">
              <a:extLst>
                <a:ext uri="{FF2B5EF4-FFF2-40B4-BE49-F238E27FC236}">
                  <a16:creationId xmlns:a16="http://schemas.microsoft.com/office/drawing/2014/main" id="{3E3484C7-4BF0-429F-9F61-58272765D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1" name="Rectangle 40">
              <a:extLst>
                <a:ext uri="{FF2B5EF4-FFF2-40B4-BE49-F238E27FC236}">
                  <a16:creationId xmlns:a16="http://schemas.microsoft.com/office/drawing/2014/main" id="{B6F973F5-A054-4248-BCF4-F02D2094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2" name="Rectangle 41">
              <a:extLst>
                <a:ext uri="{FF2B5EF4-FFF2-40B4-BE49-F238E27FC236}">
                  <a16:creationId xmlns:a16="http://schemas.microsoft.com/office/drawing/2014/main" id="{A42C8E41-2207-49AE-B540-36BD2AD22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3" name="Rectangle 42">
              <a:extLst>
                <a:ext uri="{FF2B5EF4-FFF2-40B4-BE49-F238E27FC236}">
                  <a16:creationId xmlns:a16="http://schemas.microsoft.com/office/drawing/2014/main" id="{2890F13E-CE04-46C4-822C-2C65C123E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4" name="Rectangle 43">
              <a:extLst>
                <a:ext uri="{FF2B5EF4-FFF2-40B4-BE49-F238E27FC236}">
                  <a16:creationId xmlns:a16="http://schemas.microsoft.com/office/drawing/2014/main" id="{D9F0F22C-2235-4F1C-8E77-B5F2B3984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5" name="Rectangle 44">
              <a:extLst>
                <a:ext uri="{FF2B5EF4-FFF2-40B4-BE49-F238E27FC236}">
                  <a16:creationId xmlns:a16="http://schemas.microsoft.com/office/drawing/2014/main" id="{58AA1EBA-E191-44ED-B31E-3E65F3459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6" name="Rectangle 45">
              <a:extLst>
                <a:ext uri="{FF2B5EF4-FFF2-40B4-BE49-F238E27FC236}">
                  <a16:creationId xmlns:a16="http://schemas.microsoft.com/office/drawing/2014/main" id="{4644E750-4062-4EC3-8A84-93D310B8E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7" name="Rectangle 46">
              <a:extLst>
                <a:ext uri="{FF2B5EF4-FFF2-40B4-BE49-F238E27FC236}">
                  <a16:creationId xmlns:a16="http://schemas.microsoft.com/office/drawing/2014/main" id="{014E1BFD-FE88-4023-9948-5E5997F4A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8" name="Rectangle 47">
              <a:extLst>
                <a:ext uri="{FF2B5EF4-FFF2-40B4-BE49-F238E27FC236}">
                  <a16:creationId xmlns:a16="http://schemas.microsoft.com/office/drawing/2014/main" id="{C914ACEF-A232-4AA7-8777-2D477737D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39" name="Rectangle 48">
              <a:extLst>
                <a:ext uri="{FF2B5EF4-FFF2-40B4-BE49-F238E27FC236}">
                  <a16:creationId xmlns:a16="http://schemas.microsoft.com/office/drawing/2014/main" id="{68C96C86-F14D-4C86-A8CF-354AE815D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id="{F557669A-9CD7-4834-9103-27962D472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1" name="Rectangle 50">
              <a:extLst>
                <a:ext uri="{FF2B5EF4-FFF2-40B4-BE49-F238E27FC236}">
                  <a16:creationId xmlns:a16="http://schemas.microsoft.com/office/drawing/2014/main" id="{226070AD-C07F-4982-AD3F-F4832BF09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2" name="Rectangle 51">
              <a:extLst>
                <a:ext uri="{FF2B5EF4-FFF2-40B4-BE49-F238E27FC236}">
                  <a16:creationId xmlns:a16="http://schemas.microsoft.com/office/drawing/2014/main" id="{9C471CC4-DD90-4E83-89CA-932222EAC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3" name="Rectangle 52">
              <a:extLst>
                <a:ext uri="{FF2B5EF4-FFF2-40B4-BE49-F238E27FC236}">
                  <a16:creationId xmlns:a16="http://schemas.microsoft.com/office/drawing/2014/main" id="{46C129D6-301D-456F-B2B2-3FA3CE393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4" name="Rectangle 53">
              <a:extLst>
                <a:ext uri="{FF2B5EF4-FFF2-40B4-BE49-F238E27FC236}">
                  <a16:creationId xmlns:a16="http://schemas.microsoft.com/office/drawing/2014/main" id="{703890DF-49BC-49DA-913E-4EFCD21F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5" name="Rectangle 54">
              <a:extLst>
                <a:ext uri="{FF2B5EF4-FFF2-40B4-BE49-F238E27FC236}">
                  <a16:creationId xmlns:a16="http://schemas.microsoft.com/office/drawing/2014/main" id="{AFDF46FE-A6B9-4C4E-BB91-60B15222E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6" name="Rectangle 55">
              <a:extLst>
                <a:ext uri="{FF2B5EF4-FFF2-40B4-BE49-F238E27FC236}">
                  <a16:creationId xmlns:a16="http://schemas.microsoft.com/office/drawing/2014/main" id="{7306B22B-BEB0-4D06-8072-D9F0E27E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7" name="Rectangle 56">
              <a:extLst>
                <a:ext uri="{FF2B5EF4-FFF2-40B4-BE49-F238E27FC236}">
                  <a16:creationId xmlns:a16="http://schemas.microsoft.com/office/drawing/2014/main" id="{A61B3F74-9425-47C1-8892-C3588A1A3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8" name="Rectangle 57">
              <a:extLst>
                <a:ext uri="{FF2B5EF4-FFF2-40B4-BE49-F238E27FC236}">
                  <a16:creationId xmlns:a16="http://schemas.microsoft.com/office/drawing/2014/main" id="{9B13C650-6D26-42B4-ADC2-17BFFED1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49" name="Rectangle 58">
              <a:extLst>
                <a:ext uri="{FF2B5EF4-FFF2-40B4-BE49-F238E27FC236}">
                  <a16:creationId xmlns:a16="http://schemas.microsoft.com/office/drawing/2014/main" id="{8DA7C420-DF81-4205-9724-8FFE5587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0" name="Rectangle 65">
              <a:extLst>
                <a:ext uri="{FF2B5EF4-FFF2-40B4-BE49-F238E27FC236}">
                  <a16:creationId xmlns:a16="http://schemas.microsoft.com/office/drawing/2014/main" id="{7F19ADCB-23FE-40F6-AF69-A81EBB40D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AC4C8927-CEC7-4088-BB0C-EDCEE1589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2" name="Rectangle 67">
              <a:extLst>
                <a:ext uri="{FF2B5EF4-FFF2-40B4-BE49-F238E27FC236}">
                  <a16:creationId xmlns:a16="http://schemas.microsoft.com/office/drawing/2014/main" id="{2D286968-67B9-48A7-A224-DB5F85848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3" name="Rectangle 68">
              <a:extLst>
                <a:ext uri="{FF2B5EF4-FFF2-40B4-BE49-F238E27FC236}">
                  <a16:creationId xmlns:a16="http://schemas.microsoft.com/office/drawing/2014/main" id="{D8E1B08D-6902-4BD7-90D5-0A492E820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6B9E6D5F-7AA4-485A-B680-F1D44D64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5" name="Rectangle 70">
              <a:extLst>
                <a:ext uri="{FF2B5EF4-FFF2-40B4-BE49-F238E27FC236}">
                  <a16:creationId xmlns:a16="http://schemas.microsoft.com/office/drawing/2014/main" id="{C1A101F1-E488-40F9-B4A6-ED10B04A9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F12EE9D9-8D59-45C6-99C9-9A8E1EA10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5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EE925-7C74-46AA-A316-96407CBCC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5892CA-F889-40FD-9465-ADB968C79518}"/>
              </a:ext>
            </a:extLst>
          </p:cNvPr>
          <p:cNvSpPr/>
          <p:nvPr/>
        </p:nvSpPr>
        <p:spPr>
          <a:xfrm>
            <a:off x="755576" y="1412776"/>
            <a:ext cx="825176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MapReduce is great at one-pass computation,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but inefficient for </a:t>
            </a:r>
            <a:r>
              <a:rPr lang="en-US" altLang="zh-CN" sz="2800" i="1" dirty="0">
                <a:solidFill>
                  <a:srgbClr val="000000"/>
                </a:solidFill>
                <a:cs typeface="+mn-ea"/>
                <a:sym typeface="+mn-lt"/>
              </a:rPr>
              <a:t>multi-pass 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algorithms</a:t>
            </a:r>
          </a:p>
          <a:p>
            <a:endParaRPr lang="en-US" altLang="zh-CN" sz="2800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/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No efficient primitives for data sharing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State between steps goes to distributed file system</a:t>
            </a:r>
            <a:b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Slow due to replication &amp; disk storage</a:t>
            </a:r>
            <a:r>
              <a:rPr lang="en-US" altLang="zh-CN" sz="2800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/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6306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493192-A3E9-4BD3-AB92-25E37E3AD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Example: Iterative Apps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310164-6B6E-4236-B343-AAC6F01F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24736" cy="45996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E73E4F-624A-4D7E-B14D-2659903A17D4}"/>
              </a:ext>
            </a:extLst>
          </p:cNvPr>
          <p:cNvSpPr/>
          <p:nvPr/>
        </p:nvSpPr>
        <p:spPr>
          <a:xfrm>
            <a:off x="264604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/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271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1E1120-BC5C-44ED-9F30-1E32EDFF0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E9A027-F24C-4427-B1A1-B9AF10E49FB8}"/>
              </a:ext>
            </a:extLst>
          </p:cNvPr>
          <p:cNvSpPr/>
          <p:nvPr/>
        </p:nvSpPr>
        <p:spPr>
          <a:xfrm>
            <a:off x="128515" y="1005298"/>
            <a:ext cx="86764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Unlike the various specialized systems, Spark’s goal was to </a:t>
            </a:r>
            <a:r>
              <a:rPr lang="en-US" altLang="zh-CN" sz="2800" b="1" dirty="0">
                <a:cs typeface="+mn-ea"/>
                <a:sym typeface="+mn-lt"/>
              </a:rPr>
              <a:t>generalize MapReduce</a:t>
            </a:r>
            <a:r>
              <a:rPr lang="en-US" altLang="zh-CN" sz="2800" dirty="0">
                <a:cs typeface="+mn-ea"/>
                <a:sym typeface="+mn-lt"/>
              </a:rPr>
              <a:t> to support new apps within same engine. This allows for an approach which is more efficient for the engine, and much simpler for the end users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F4F94-6F56-4B1B-8495-6CE6FC52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35" y="2996952"/>
            <a:ext cx="7158530" cy="34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77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1CC3E5-CE21-485D-A7AA-B140B4522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endParaRPr lang="zh-CN" altLang="en-US" dirty="0"/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8D773CCC-445E-4059-AC6A-512EBCEE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0" y="3149046"/>
            <a:ext cx="2107564" cy="645441"/>
          </a:xfrm>
          <a:prstGeom prst="rect">
            <a:avLst/>
          </a:prstGeom>
        </p:spPr>
      </p:pic>
      <p:sp>
        <p:nvSpPr>
          <p:cNvPr id="4" name="Cloud 24">
            <a:extLst>
              <a:ext uri="{FF2B5EF4-FFF2-40B4-BE49-F238E27FC236}">
                <a16:creationId xmlns:a16="http://schemas.microsoft.com/office/drawing/2014/main" id="{941D2FF4-7870-4074-948B-911421001057}"/>
              </a:ext>
            </a:extLst>
          </p:cNvPr>
          <p:cNvSpPr/>
          <p:nvPr/>
        </p:nvSpPr>
        <p:spPr>
          <a:xfrm>
            <a:off x="2729350" y="2012282"/>
            <a:ext cx="3699710" cy="278831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E49D1F04-8EF7-4484-871C-BDAF937E11CE}"/>
              </a:ext>
            </a:extLst>
          </p:cNvPr>
          <p:cNvSpPr txBox="1"/>
          <p:nvPr/>
        </p:nvSpPr>
        <p:spPr>
          <a:xfrm>
            <a:off x="119735" y="4167260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General Batch Processing</a:t>
            </a:r>
          </a:p>
        </p:txBody>
      </p:sp>
      <p:sp>
        <p:nvSpPr>
          <p:cNvPr id="6" name="Right Arrow 26">
            <a:extLst>
              <a:ext uri="{FF2B5EF4-FFF2-40B4-BE49-F238E27FC236}">
                <a16:creationId xmlns:a16="http://schemas.microsoft.com/office/drawing/2014/main" id="{3CDCF125-2ED2-4C2A-A4C8-53FBC123EDE5}"/>
              </a:ext>
            </a:extLst>
          </p:cNvPr>
          <p:cNvSpPr/>
          <p:nvPr/>
        </p:nvSpPr>
        <p:spPr>
          <a:xfrm>
            <a:off x="2194089" y="33838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" name="Right Arrow 27">
            <a:extLst>
              <a:ext uri="{FF2B5EF4-FFF2-40B4-BE49-F238E27FC236}">
                <a16:creationId xmlns:a16="http://schemas.microsoft.com/office/drawing/2014/main" id="{6B3B5277-94F5-414B-A083-2A4DA605F015}"/>
              </a:ext>
            </a:extLst>
          </p:cNvPr>
          <p:cNvSpPr/>
          <p:nvPr/>
        </p:nvSpPr>
        <p:spPr>
          <a:xfrm>
            <a:off x="6686235" y="33634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250A0536-949D-4D84-AC64-130B1231BCE9}"/>
              </a:ext>
            </a:extLst>
          </p:cNvPr>
          <p:cNvSpPr txBox="1"/>
          <p:nvPr/>
        </p:nvSpPr>
        <p:spPr>
          <a:xfrm>
            <a:off x="3329740" y="2535655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Pregel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21D9854F-63E8-420B-868E-AC68FF739600}"/>
              </a:ext>
            </a:extLst>
          </p:cNvPr>
          <p:cNvSpPr txBox="1"/>
          <p:nvPr/>
        </p:nvSpPr>
        <p:spPr>
          <a:xfrm>
            <a:off x="3137236" y="308648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Dremel</a:t>
            </a: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226B8C94-21E4-4B1A-ADD3-268BC30BEFDE}"/>
              </a:ext>
            </a:extLst>
          </p:cNvPr>
          <p:cNvSpPr txBox="1"/>
          <p:nvPr/>
        </p:nvSpPr>
        <p:spPr>
          <a:xfrm>
            <a:off x="3317710" y="3702770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Impala</a:t>
            </a: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D392A0D7-B5C5-413E-A73E-0EDFBB62C621}"/>
              </a:ext>
            </a:extLst>
          </p:cNvPr>
          <p:cNvSpPr txBox="1"/>
          <p:nvPr/>
        </p:nvSpPr>
        <p:spPr>
          <a:xfrm>
            <a:off x="4123825" y="3847942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GraphLab</a:t>
            </a: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E93DC120-0B35-431B-8B1C-CD5D191C01E4}"/>
              </a:ext>
            </a:extLst>
          </p:cNvPr>
          <p:cNvSpPr txBox="1"/>
          <p:nvPr/>
        </p:nvSpPr>
        <p:spPr>
          <a:xfrm>
            <a:off x="4444615" y="2382251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Giraph</a:t>
            </a:r>
          </a:p>
        </p:txBody>
      </p:sp>
      <p:sp>
        <p:nvSpPr>
          <p:cNvPr id="13" name="TextBox 33">
            <a:extLst>
              <a:ext uri="{FF2B5EF4-FFF2-40B4-BE49-F238E27FC236}">
                <a16:creationId xmlns:a16="http://schemas.microsoft.com/office/drawing/2014/main" id="{3AD4E44F-4E1E-40B0-B579-00EBEBC051C9}"/>
              </a:ext>
            </a:extLst>
          </p:cNvPr>
          <p:cNvSpPr txBox="1"/>
          <p:nvPr/>
        </p:nvSpPr>
        <p:spPr>
          <a:xfrm>
            <a:off x="4213522" y="2905758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Drill</a:t>
            </a:r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465D5248-05D9-4F57-8949-1DBEC8F8052F}"/>
              </a:ext>
            </a:extLst>
          </p:cNvPr>
          <p:cNvSpPr txBox="1"/>
          <p:nvPr/>
        </p:nvSpPr>
        <p:spPr>
          <a:xfrm>
            <a:off x="5327578" y="2730407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Tez</a:t>
            </a: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4D5EAF4C-3A87-4F7B-9259-DC9BB02B2ACC}"/>
              </a:ext>
            </a:extLst>
          </p:cNvPr>
          <p:cNvSpPr txBox="1"/>
          <p:nvPr/>
        </p:nvSpPr>
        <p:spPr>
          <a:xfrm>
            <a:off x="5366522" y="354532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S4</a:t>
            </a: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F538D63C-0530-48D1-BD78-3C9924B40AEA}"/>
              </a:ext>
            </a:extLst>
          </p:cNvPr>
          <p:cNvSpPr txBox="1"/>
          <p:nvPr/>
        </p:nvSpPr>
        <p:spPr>
          <a:xfrm>
            <a:off x="4034236" y="3394627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Storm</a:t>
            </a:r>
          </a:p>
        </p:txBody>
      </p:sp>
      <p:sp>
        <p:nvSpPr>
          <p:cNvPr id="17" name="TextBox 37">
            <a:extLst>
              <a:ext uri="{FF2B5EF4-FFF2-40B4-BE49-F238E27FC236}">
                <a16:creationId xmlns:a16="http://schemas.microsoft.com/office/drawing/2014/main" id="{3A80F01F-FCA3-4F91-B881-64C7D1C415CF}"/>
              </a:ext>
            </a:extLst>
          </p:cNvPr>
          <p:cNvSpPr txBox="1"/>
          <p:nvPr/>
        </p:nvSpPr>
        <p:spPr>
          <a:xfrm>
            <a:off x="3488712" y="4908865"/>
            <a:ext cx="263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Specialized Systems</a:t>
            </a: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15E35F07-F26C-4344-B1A4-E97D27FAF812}"/>
              </a:ext>
            </a:extLst>
          </p:cNvPr>
          <p:cNvSpPr txBox="1"/>
          <p:nvPr/>
        </p:nvSpPr>
        <p:spPr>
          <a:xfrm>
            <a:off x="2888845" y="5365245"/>
            <a:ext cx="459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(iterative, interactive, ML, streaming, graph, SQL, </a:t>
            </a:r>
            <a:r>
              <a:rPr lang="en-US" sz="1400" dirty="0" err="1"/>
              <a:t>etc</a:t>
            </a:r>
            <a:r>
              <a:rPr lang="en-US" sz="1050" dirty="0"/>
              <a:t>)</a:t>
            </a:r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076CC444-FF2D-4411-A98A-8BD28C2991C3}"/>
              </a:ext>
            </a:extLst>
          </p:cNvPr>
          <p:cNvSpPr txBox="1"/>
          <p:nvPr/>
        </p:nvSpPr>
        <p:spPr>
          <a:xfrm>
            <a:off x="6891681" y="4148024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E5224"/>
                </a:solidFill>
              </a:rPr>
              <a:t>General Unified Engine</a:t>
            </a:r>
          </a:p>
        </p:txBody>
      </p:sp>
      <p:sp>
        <p:nvSpPr>
          <p:cNvPr id="20" name="TextBox 40">
            <a:extLst>
              <a:ext uri="{FF2B5EF4-FFF2-40B4-BE49-F238E27FC236}">
                <a16:creationId xmlns:a16="http://schemas.microsoft.com/office/drawing/2014/main" id="{F6F3B01A-9306-48D3-8610-054DEDF320C0}"/>
              </a:ext>
            </a:extLst>
          </p:cNvPr>
          <p:cNvSpPr txBox="1"/>
          <p:nvPr/>
        </p:nvSpPr>
        <p:spPr>
          <a:xfrm>
            <a:off x="545837" y="2391853"/>
            <a:ext cx="158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(2004 – 2013</a:t>
            </a:r>
            <a:r>
              <a:rPr lang="en-US" sz="1200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65D5BA29-30D8-4573-93B8-1E4F0A047173}"/>
              </a:ext>
            </a:extLst>
          </p:cNvPr>
          <p:cNvSpPr txBox="1"/>
          <p:nvPr/>
        </p:nvSpPr>
        <p:spPr>
          <a:xfrm>
            <a:off x="4034236" y="1396806"/>
            <a:ext cx="1977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(2007 – 2015?)</a:t>
            </a: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8B3EF890-5DAA-447C-843E-0945D3959427}"/>
              </a:ext>
            </a:extLst>
          </p:cNvPr>
          <p:cNvSpPr txBox="1"/>
          <p:nvPr/>
        </p:nvSpPr>
        <p:spPr>
          <a:xfrm>
            <a:off x="7323247" y="2446416"/>
            <a:ext cx="12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(2014 – ?)</a:t>
            </a: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0E889BDA-2150-455A-87C5-2999B2363DC7}"/>
              </a:ext>
            </a:extLst>
          </p:cNvPr>
          <p:cNvSpPr txBox="1"/>
          <p:nvPr/>
        </p:nvSpPr>
        <p:spPr>
          <a:xfrm>
            <a:off x="4828320" y="3219546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Mahout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B80DBF8-D668-4383-AB23-47016B50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26" y="2920079"/>
            <a:ext cx="1342836" cy="7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1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A757B2-654B-474C-B4CA-82C12BF8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A24BC6-0F91-429A-8BAE-B7A50DB7EC1E}"/>
              </a:ext>
            </a:extLst>
          </p:cNvPr>
          <p:cNvSpPr/>
          <p:nvPr/>
        </p:nvSpPr>
        <p:spPr>
          <a:xfrm>
            <a:off x="261520" y="764704"/>
            <a:ext cx="8882480" cy="194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Apache Spark is a fast and general-purpose cluster computing system. It also supports a rich set of higher-level tools including </a:t>
            </a:r>
            <a:r>
              <a:rPr lang="en-US" altLang="zh-CN" sz="2400" b="1" dirty="0">
                <a:latin typeface="+mj-lt"/>
              </a:rPr>
              <a:t>Spark SQL</a:t>
            </a:r>
            <a:r>
              <a:rPr lang="en-US" altLang="zh-CN" sz="2400" dirty="0">
                <a:latin typeface="+mj-lt"/>
              </a:rPr>
              <a:t> for SQL and structured data processing, </a:t>
            </a:r>
            <a:r>
              <a:rPr lang="en-US" altLang="zh-CN" sz="2400" b="1" dirty="0" err="1">
                <a:latin typeface="+mj-lt"/>
              </a:rPr>
              <a:t>MLlib</a:t>
            </a:r>
            <a:r>
              <a:rPr lang="en-US" altLang="zh-CN" sz="2400" dirty="0">
                <a:latin typeface="+mj-lt"/>
              </a:rPr>
              <a:t> for machine learning, </a:t>
            </a:r>
            <a:r>
              <a:rPr lang="en-US" altLang="zh-CN" sz="2400" b="1" dirty="0" err="1">
                <a:latin typeface="+mj-lt"/>
              </a:rPr>
              <a:t>GraphX</a:t>
            </a:r>
            <a:r>
              <a:rPr lang="en-US" altLang="zh-CN" sz="2400" dirty="0">
                <a:latin typeface="+mj-lt"/>
              </a:rPr>
              <a:t> for graph processing, and </a:t>
            </a:r>
            <a:r>
              <a:rPr lang="en-US" altLang="zh-CN" sz="2400" b="1" dirty="0">
                <a:latin typeface="+mj-lt"/>
              </a:rPr>
              <a:t>Spark Streaming </a:t>
            </a:r>
            <a:r>
              <a:rPr lang="en-US" altLang="zh-CN" sz="2400" dirty="0">
                <a:latin typeface="+mj-lt"/>
              </a:rPr>
              <a:t>for streaming processing.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B3A487-DC22-4DDB-80F3-89E83549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2996952"/>
            <a:ext cx="6654700" cy="33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6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97109E-D9F3-439A-A83F-761E9DCF0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A7DB-7A86-4FDC-8D83-8C92C96A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4" y="1196752"/>
            <a:ext cx="7181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5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13BC74-43AE-49F4-9563-7E69C9B68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Basic Concept</a:t>
            </a:r>
          </a:p>
          <a:p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C9C00AA-938B-45A9-BD33-A5C3A06BD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102290"/>
            <a:ext cx="8098179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At a high level, every Spark application consists of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1D1F22"/>
              </a:solidFill>
              <a:effectLst/>
              <a:latin typeface="+mn-lt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 a 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driver program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 that runs the user’s 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lt"/>
                <a:ea typeface="Menlo"/>
              </a:rPr>
              <a:t>main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 function and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1D1F22"/>
              </a:solidFill>
              <a:effectLst/>
              <a:latin typeface="+mn-lt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 executes various 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parallel operations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on a cluster.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33987-BCF9-4E78-8A30-F68A33C8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7234083" cy="37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34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D533D8-C218-4F1C-B7B5-6E0031588D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Basic Concept</a:t>
            </a:r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543B0-7683-48CB-9835-ED4B24E3221E}"/>
              </a:ext>
            </a:extLst>
          </p:cNvPr>
          <p:cNvSpPr txBox="1">
            <a:spLocks/>
          </p:cNvSpPr>
          <p:nvPr/>
        </p:nvSpPr>
        <p:spPr>
          <a:xfrm>
            <a:off x="179512" y="1052736"/>
            <a:ext cx="8736146" cy="34107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cs typeface="+mn-ea"/>
                <a:sym typeface="+mn-lt"/>
              </a:rPr>
              <a:t>The main abstraction in Spark is that of </a:t>
            </a:r>
            <a:r>
              <a:rPr lang="en-US" altLang="zh-CN" sz="2800" b="1" dirty="0">
                <a:cs typeface="+mn-ea"/>
                <a:sym typeface="+mn-lt"/>
              </a:rPr>
              <a:t>a resilient distributed dataset </a:t>
            </a:r>
            <a:r>
              <a:rPr lang="en-US" altLang="zh-CN" sz="2800" dirty="0">
                <a:cs typeface="+mn-ea"/>
                <a:sym typeface="+mn-lt"/>
              </a:rPr>
              <a:t>(RDD), which represents a read-only collection of objects partitioned across a set of machines that can be rebuilt if a partition is lost. </a:t>
            </a:r>
            <a:r>
              <a:rPr lang="en-US" altLang="zh-CN" dirty="0">
                <a:cs typeface="+mn-ea"/>
                <a:sym typeface="+mn-lt"/>
              </a:rPr>
              <a:t/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CCC37-6632-4675-85C5-E1FC1234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24944"/>
            <a:ext cx="5112568" cy="38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32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F4B862-6C27-4581-A73E-5FEF19F024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Creation of RDD</a:t>
            </a:r>
          </a:p>
          <a:p>
            <a:endParaRPr lang="zh-CN" altLang="en-US" dirty="0"/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3C5252C7-C0BF-49C9-A407-AA6C01F86058}"/>
              </a:ext>
            </a:extLst>
          </p:cNvPr>
          <p:cNvSpPr txBox="1"/>
          <p:nvPr/>
        </p:nvSpPr>
        <p:spPr>
          <a:xfrm>
            <a:off x="611560" y="1430001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RDD can be created 2 ways: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Parallelize a collection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 Read data from an external source (S3, C*, HDFS,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C90C724-8680-4584-AFC3-E8A187CBC206}"/>
              </a:ext>
            </a:extLst>
          </p:cNvPr>
          <p:cNvSpPr txBox="1"/>
          <p:nvPr/>
        </p:nvSpPr>
        <p:spPr>
          <a:xfrm>
            <a:off x="467544" y="2996952"/>
            <a:ext cx="75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Parallelize in Scala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val wordsRDD= sc.parallelize(List("fish", "cats", "dogs"))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E5CE381-E073-46ED-8F88-166F4A223B4F}"/>
              </a:ext>
            </a:extLst>
          </p:cNvPr>
          <p:cNvSpPr/>
          <p:nvPr/>
        </p:nvSpPr>
        <p:spPr>
          <a:xfrm>
            <a:off x="467544" y="4376527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//read data from an external source:</a:t>
            </a:r>
            <a:b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lines =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sc.textFile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862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444DE97-4F2B-4867-9FFB-F336FD4AD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Operations on RDD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36E019-1CA4-45BB-B6D3-FC4DE0F5F6A9}"/>
              </a:ext>
            </a:extLst>
          </p:cNvPr>
          <p:cNvSpPr/>
          <p:nvPr/>
        </p:nvSpPr>
        <p:spPr>
          <a:xfrm>
            <a:off x="211715" y="1268760"/>
            <a:ext cx="89322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RDDs support two types of operations: </a:t>
            </a:r>
            <a:r>
              <a:rPr lang="en-US" altLang="zh-CN" sz="2800" i="1" dirty="0">
                <a:solidFill>
                  <a:srgbClr val="1D1F22"/>
                </a:solidFill>
                <a:latin typeface="+mj-lt"/>
              </a:rPr>
              <a:t>transformations</a:t>
            </a:r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, which create a new dataset from an existing one, and </a:t>
            </a:r>
            <a:r>
              <a:rPr lang="en-US" altLang="zh-CN" sz="2800" i="1" dirty="0">
                <a:solidFill>
                  <a:srgbClr val="1D1F22"/>
                </a:solidFill>
                <a:latin typeface="+mj-lt"/>
              </a:rPr>
              <a:t>actions</a:t>
            </a:r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, which return a value to the driver program after running a computation on the dataset. 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59E61C-52EC-4C32-80C8-0689C847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3" y="3717032"/>
            <a:ext cx="592658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/>
            <a:r>
              <a:rPr lang="en-US" sz="1000">
                <a:solidFill>
                  <a:srgbClr val="000000"/>
                </a:solidFill>
              </a:rPr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874042167"/>
      </p:ext>
    </p:extLst>
  </p:cSld>
  <p:clrMapOvr>
    <a:masterClrMapping/>
  </p:clrMapOvr>
  <p:transition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60D7D2-9F00-44CD-A4D3-920E6C5AF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4" descr=")Z[}M6H3T7RCR0YJ%3{8DHX">
            <a:extLst>
              <a:ext uri="{FF2B5EF4-FFF2-40B4-BE49-F238E27FC236}">
                <a16:creationId xmlns:a16="http://schemas.microsoft.com/office/drawing/2014/main" id="{CB4101B0-FB9B-4BE6-AF3B-9C41B26F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4" y="1052736"/>
            <a:ext cx="75057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20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E9BE-CA7C-4466-9A54-BA4611016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4" descr="`EBI4DGTD%}14(OWD$Q~21H">
            <a:extLst>
              <a:ext uri="{FF2B5EF4-FFF2-40B4-BE49-F238E27FC236}">
                <a16:creationId xmlns:a16="http://schemas.microsoft.com/office/drawing/2014/main" id="{E79982AD-CEAA-4298-8144-DC27FCD1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5" y="477550"/>
            <a:ext cx="8497887" cy="6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05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BE5D97-55A5-4D48-B39A-5B9967439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4" descr="DBHL{]Q7F9IL8$KDYTLO473">
            <a:extLst>
              <a:ext uri="{FF2B5EF4-FFF2-40B4-BE49-F238E27FC236}">
                <a16:creationId xmlns:a16="http://schemas.microsoft.com/office/drawing/2014/main" id="{E5E5A160-48CC-4632-BD4F-E7592704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1" y="989974"/>
            <a:ext cx="901989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8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415C395-7A96-440E-8C8F-798EBCC98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Fault Tolerance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417352-A148-41EE-8B08-AE376F97B777}"/>
              </a:ext>
            </a:extLst>
          </p:cNvPr>
          <p:cNvSpPr/>
          <p:nvPr/>
        </p:nvSpPr>
        <p:spPr>
          <a:xfrm>
            <a:off x="0" y="1225724"/>
            <a:ext cx="7056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RDDs track </a:t>
            </a:r>
            <a:r>
              <a:rPr lang="en-US" altLang="zh-CN" sz="2800" i="1" dirty="0">
                <a:solidFill>
                  <a:srgbClr val="000000"/>
                </a:solidFill>
                <a:latin typeface="+mj-lt"/>
              </a:rPr>
              <a:t>lineage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info to rebuild lost data</a:t>
            </a:r>
            <a:r>
              <a:rPr lang="en-US" altLang="zh-CN" sz="2800" dirty="0">
                <a:latin typeface="+mj-lt"/>
              </a:rPr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76FAE0-3C5C-4CDA-B78A-EC1F63A9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7724775" cy="3057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566A94-D24A-4ECB-A6E3-BA67919D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25943"/>
            <a:ext cx="59912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1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75121-4CE7-4E62-9F82-04C93B137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DAG of Word Count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0FF67-5BD0-4FE6-A5CF-EC89839A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6" y="1484784"/>
            <a:ext cx="3528392" cy="41852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C60836-33FC-4411-8DC8-ABBBE4C75B45}"/>
              </a:ext>
            </a:extLst>
          </p:cNvPr>
          <p:cNvSpPr txBox="1"/>
          <p:nvPr/>
        </p:nvSpPr>
        <p:spPr>
          <a:xfrm>
            <a:off x="4644008" y="99455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Stage Graph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8E43BC-9B38-48C5-908C-2DF2240B6BDC}"/>
              </a:ext>
            </a:extLst>
          </p:cNvPr>
          <p:cNvSpPr/>
          <p:nvPr/>
        </p:nvSpPr>
        <p:spPr>
          <a:xfrm>
            <a:off x="5004048" y="1581422"/>
            <a:ext cx="398594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Needs to compute my parents, parents, parents, </a:t>
            </a:r>
            <a:r>
              <a:rPr lang="en-US" altLang="zh-CN" sz="2400" dirty="0" err="1">
                <a:cs typeface="+mn-ea"/>
                <a:sym typeface="+mn-lt"/>
              </a:rPr>
              <a:t>etc</a:t>
            </a:r>
            <a:r>
              <a:rPr lang="en-US" altLang="zh-CN" sz="2400" dirty="0">
                <a:cs typeface="+mn-ea"/>
                <a:sym typeface="+mn-lt"/>
              </a:rPr>
              <a:t> all the way back to an RDD with no dependencies .</a:t>
            </a:r>
            <a:r>
              <a:rPr lang="en-US" altLang="zh-CN" dirty="0">
                <a:cs typeface="+mn-ea"/>
                <a:sym typeface="+mn-lt"/>
              </a:rPr>
              <a:t/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7C41EB-18C0-4584-84B9-0AB76EE0B9F0}"/>
              </a:ext>
            </a:extLst>
          </p:cNvPr>
          <p:cNvSpPr txBox="1"/>
          <p:nvPr/>
        </p:nvSpPr>
        <p:spPr>
          <a:xfrm>
            <a:off x="179388" y="23933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Hadoop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7BD46E-3E53-48CE-A2E1-C4358DA3287A}"/>
              </a:ext>
            </a:extLst>
          </p:cNvPr>
          <p:cNvSpPr txBox="1"/>
          <p:nvPr/>
        </p:nvSpPr>
        <p:spPr>
          <a:xfrm>
            <a:off x="168628" y="36052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FilterMap</a:t>
            </a:r>
            <a:r>
              <a:rPr lang="en-US" altLang="zh-CN" dirty="0">
                <a:cs typeface="+mn-ea"/>
                <a:sym typeface="+mn-lt"/>
              </a:rPr>
              <a:t>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8E1045-84E0-4401-8AFB-60830C759437}"/>
              </a:ext>
            </a:extLst>
          </p:cNvPr>
          <p:cNvSpPr txBox="1"/>
          <p:nvPr/>
        </p:nvSpPr>
        <p:spPr>
          <a:xfrm>
            <a:off x="109427" y="466834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Map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D45994-C1C8-47E6-8076-82B773723B7D}"/>
              </a:ext>
            </a:extLst>
          </p:cNvPr>
          <p:cNvSpPr/>
          <p:nvPr/>
        </p:nvSpPr>
        <p:spPr>
          <a:xfrm>
            <a:off x="2987824" y="4637563"/>
            <a:ext cx="54538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Automatically rebuilt on failure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/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209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531F2E-6FE7-4F56-8E21-EE563AD5AB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Partitioning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4F6685-EE5B-4CC0-8028-764B6BA4B325}"/>
              </a:ext>
            </a:extLst>
          </p:cNvPr>
          <p:cNvSpPr/>
          <p:nvPr/>
        </p:nvSpPr>
        <p:spPr>
          <a:xfrm>
            <a:off x="107504" y="1340768"/>
            <a:ext cx="57606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Neue-Light"/>
              </a:rPr>
              <a:t>RDDs know their partitioning functions</a:t>
            </a:r>
            <a:r>
              <a:rPr lang="en-US" altLang="zh-CN" sz="2400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10E16-C7B0-4A52-A433-3F162577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6" y="2204864"/>
            <a:ext cx="8021141" cy="42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2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D86D65-5BAC-456F-9137-CA68996D50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Word Count of Spark</a:t>
            </a:r>
          </a:p>
          <a:p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356-040F-4A99-A3E6-EC040E330965}"/>
              </a:ext>
            </a:extLst>
          </p:cNvPr>
          <p:cNvSpPr txBox="1">
            <a:spLocks/>
          </p:cNvSpPr>
          <p:nvPr/>
        </p:nvSpPr>
        <p:spPr>
          <a:xfrm>
            <a:off x="26144" y="1196752"/>
            <a:ext cx="9117856" cy="2590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1800" dirty="0" err="1">
                <a:cs typeface="+mn-ea"/>
                <a:sym typeface="+mn-lt"/>
              </a:rPr>
              <a:t>val</a:t>
            </a:r>
            <a:r>
              <a:rPr lang="en-US" sz="1800" dirty="0">
                <a:cs typeface="+mn-ea"/>
                <a:sym typeface="+mn-lt"/>
              </a:rPr>
              <a:t> lines = </a:t>
            </a:r>
            <a:r>
              <a:rPr lang="en-US" sz="1800" dirty="0" err="1">
                <a:cs typeface="+mn-ea"/>
                <a:sym typeface="+mn-lt"/>
              </a:rPr>
              <a:t>sc.textFile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000090"/>
                </a:solidFill>
                <a:cs typeface="+mn-ea"/>
                <a:sym typeface="+mn-lt"/>
              </a:rPr>
              <a:t>“hamlet.txt”</a:t>
            </a:r>
            <a:r>
              <a:rPr lang="en-US" sz="1800" dirty="0">
                <a:cs typeface="+mn-ea"/>
                <a:sym typeface="+mn-lt"/>
              </a:rPr>
              <a:t>)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1800" dirty="0" err="1">
                <a:cs typeface="+mn-ea"/>
                <a:sym typeface="+mn-lt"/>
              </a:rPr>
              <a:t>val</a:t>
            </a:r>
            <a:r>
              <a:rPr lang="en-US" sz="1800" dirty="0">
                <a:cs typeface="+mn-ea"/>
                <a:sym typeface="+mn-lt"/>
              </a:rPr>
              <a:t> counts = </a:t>
            </a:r>
            <a:r>
              <a:rPr lang="en-US" sz="1800" dirty="0" err="1">
                <a:cs typeface="+mn-ea"/>
                <a:sym typeface="+mn-lt"/>
              </a:rPr>
              <a:t>lines.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flatMap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 line=&gt; 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line.split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(“ ”)</a:t>
            </a:r>
            <a:r>
              <a:rPr lang="en-US" sz="1800" dirty="0">
                <a:cs typeface="+mn-ea"/>
                <a:sym typeface="+mn-lt"/>
              </a:rPr>
              <a:t>)</a:t>
            </a:r>
            <a:br>
              <a:rPr lang="en-US" sz="1800" dirty="0">
                <a:cs typeface="+mn-ea"/>
                <a:sym typeface="+mn-lt"/>
              </a:rPr>
            </a:br>
            <a:r>
              <a:rPr lang="en-US" sz="1800" dirty="0">
                <a:cs typeface="+mn-ea"/>
                <a:sym typeface="+mn-lt"/>
              </a:rPr>
              <a:t>              .</a:t>
            </a:r>
            <a:r>
              <a:rPr lang="en-US" sz="1800" dirty="0">
                <a:solidFill>
                  <a:srgbClr val="3366FF"/>
                </a:solidFill>
                <a:cs typeface="+mn-ea"/>
                <a:sym typeface="+mn-lt"/>
              </a:rPr>
              <a:t>map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word =&gt; (word, 1)</a:t>
            </a:r>
            <a:r>
              <a:rPr lang="en-US" sz="1800" dirty="0">
                <a:cs typeface="+mn-ea"/>
                <a:sym typeface="+mn-lt"/>
              </a:rPr>
              <a:t>)</a:t>
            </a:r>
            <a:br>
              <a:rPr lang="en-US" sz="1800" dirty="0">
                <a:cs typeface="+mn-ea"/>
                <a:sym typeface="+mn-lt"/>
              </a:rPr>
            </a:br>
            <a:r>
              <a:rPr lang="en-US" sz="1800" dirty="0">
                <a:cs typeface="+mn-ea"/>
                <a:sym typeface="+mn-lt"/>
              </a:rPr>
              <a:t>              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reduceByKey</a:t>
            </a:r>
            <a:r>
              <a:rPr lang="en-US" sz="1800" dirty="0">
                <a:cs typeface="+mn-ea"/>
                <a:sym typeface="+mn-lt"/>
              </a:rPr>
              <a:t>((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x,y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)=&gt; x + y</a:t>
            </a:r>
            <a:r>
              <a:rPr lang="en-US" sz="1800" dirty="0">
                <a:cs typeface="+mn-ea"/>
                <a:sym typeface="+mn-lt"/>
              </a:rPr>
              <a:t>).collect()</a:t>
            </a:r>
          </a:p>
        </p:txBody>
      </p:sp>
      <p:grpSp>
        <p:nvGrpSpPr>
          <p:cNvPr id="4" name="Group 63">
            <a:extLst>
              <a:ext uri="{FF2B5EF4-FFF2-40B4-BE49-F238E27FC236}">
                <a16:creationId xmlns:a16="http://schemas.microsoft.com/office/drawing/2014/main" id="{AE263066-7271-4975-B73F-8084C92D40DE}"/>
              </a:ext>
            </a:extLst>
          </p:cNvPr>
          <p:cNvGrpSpPr/>
          <p:nvPr/>
        </p:nvGrpSpPr>
        <p:grpSpPr>
          <a:xfrm>
            <a:off x="312538" y="3235319"/>
            <a:ext cx="6605661" cy="2206750"/>
            <a:chOff x="1161132" y="4781887"/>
            <a:chExt cx="5893286" cy="20887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E2774A-6118-4742-A6F0-F931A6024C34}"/>
                </a:ext>
              </a:extLst>
            </p:cNvPr>
            <p:cNvSpPr txBox="1"/>
            <p:nvPr/>
          </p:nvSpPr>
          <p:spPr>
            <a:xfrm>
              <a:off x="1239682" y="5072440"/>
              <a:ext cx="1091476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“to be or”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B2334-5060-4F9C-A730-EADEC5272A0E}"/>
                </a:ext>
              </a:extLst>
            </p:cNvPr>
            <p:cNvSpPr txBox="1"/>
            <p:nvPr/>
          </p:nvSpPr>
          <p:spPr>
            <a:xfrm>
              <a:off x="1161132" y="6096619"/>
              <a:ext cx="1197127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“not to be”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AC2F2F-B560-46B6-B713-720C68F224F7}"/>
                </a:ext>
              </a:extLst>
            </p:cNvPr>
            <p:cNvSpPr txBox="1"/>
            <p:nvPr/>
          </p:nvSpPr>
          <p:spPr>
            <a:xfrm>
              <a:off x="3041519" y="4781887"/>
              <a:ext cx="588070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“to”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“be”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“or”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55BE12-67C7-407A-8909-474C773DE971}"/>
                </a:ext>
              </a:extLst>
            </p:cNvPr>
            <p:cNvSpPr txBox="1"/>
            <p:nvPr/>
          </p:nvSpPr>
          <p:spPr>
            <a:xfrm>
              <a:off x="2991440" y="5902178"/>
              <a:ext cx="668157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“not”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“to”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“be”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7404B-ACC4-4915-8EDB-6AF0178CA453}"/>
                </a:ext>
              </a:extLst>
            </p:cNvPr>
            <p:cNvSpPr txBox="1"/>
            <p:nvPr/>
          </p:nvSpPr>
          <p:spPr>
            <a:xfrm>
              <a:off x="4551689" y="4831228"/>
              <a:ext cx="761116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(to,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(be,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(or, 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B5254D-B0C0-4E39-9C67-B4689A47D3B6}"/>
                </a:ext>
              </a:extLst>
            </p:cNvPr>
            <p:cNvSpPr txBox="1"/>
            <p:nvPr/>
          </p:nvSpPr>
          <p:spPr>
            <a:xfrm>
              <a:off x="4533798" y="5909310"/>
              <a:ext cx="836912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(not,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(to,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(be, 1)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2B7B7A3-B598-45E5-A9FE-70ED7731C10F}"/>
                </a:ext>
              </a:extLst>
            </p:cNvPr>
            <p:cNvSpPr txBox="1"/>
            <p:nvPr/>
          </p:nvSpPr>
          <p:spPr>
            <a:xfrm>
              <a:off x="6217506" y="4914147"/>
              <a:ext cx="836912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(be, 2)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(not, 1)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CE679A15-8972-4AD7-B19F-631F9871AF1D}"/>
                </a:ext>
              </a:extLst>
            </p:cNvPr>
            <p:cNvSpPr txBox="1"/>
            <p:nvPr/>
          </p:nvSpPr>
          <p:spPr>
            <a:xfrm>
              <a:off x="6260156" y="5909310"/>
              <a:ext cx="726220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(or, 1)</a:t>
              </a:r>
            </a:p>
            <a:p>
              <a:r>
                <a:rPr lang="en-US" sz="2000" dirty="0">
                  <a:cs typeface="+mn-ea"/>
                  <a:sym typeface="+mn-lt"/>
                </a:rPr>
                <a:t>(to, 2)</a:t>
              </a:r>
            </a:p>
          </p:txBody>
        </p: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E5B614-1808-40B6-8A40-B56338FC11BF}"/>
                </a:ext>
              </a:extLst>
            </p:cNvPr>
            <p:cNvCxnSpPr/>
            <p:nvPr/>
          </p:nvCxnSpPr>
          <p:spPr>
            <a:xfrm>
              <a:off x="2331158" y="5272867"/>
              <a:ext cx="55065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E53A574F-704D-4E2D-95F5-9084691F94A3}"/>
                </a:ext>
              </a:extLst>
            </p:cNvPr>
            <p:cNvCxnSpPr/>
            <p:nvPr/>
          </p:nvCxnSpPr>
          <p:spPr>
            <a:xfrm flipV="1">
              <a:off x="2307385" y="6285981"/>
              <a:ext cx="574430" cy="2072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8">
              <a:extLst>
                <a:ext uri="{FF2B5EF4-FFF2-40B4-BE49-F238E27FC236}">
                  <a16:creationId xmlns:a16="http://schemas.microsoft.com/office/drawing/2014/main" id="{490F3545-CCEB-4055-9BF8-FEB3A679576F}"/>
                </a:ext>
              </a:extLst>
            </p:cNvPr>
            <p:cNvCxnSpPr/>
            <p:nvPr/>
          </p:nvCxnSpPr>
          <p:spPr>
            <a:xfrm>
              <a:off x="3742549" y="5288014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0AD8A19C-563B-43EE-8D0E-6A4326601DA8}"/>
                </a:ext>
              </a:extLst>
            </p:cNvPr>
            <p:cNvCxnSpPr/>
            <p:nvPr/>
          </p:nvCxnSpPr>
          <p:spPr>
            <a:xfrm>
              <a:off x="3742549" y="6302977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54">
              <a:extLst>
                <a:ext uri="{FF2B5EF4-FFF2-40B4-BE49-F238E27FC236}">
                  <a16:creationId xmlns:a16="http://schemas.microsoft.com/office/drawing/2014/main" id="{B8314C1E-6550-4BDB-A6A2-9F38B1B11B67}"/>
                </a:ext>
              </a:extLst>
            </p:cNvPr>
            <p:cNvCxnSpPr/>
            <p:nvPr/>
          </p:nvCxnSpPr>
          <p:spPr>
            <a:xfrm>
              <a:off x="5404673" y="5211244"/>
              <a:ext cx="764090" cy="11256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5">
              <a:extLst>
                <a:ext uri="{FF2B5EF4-FFF2-40B4-BE49-F238E27FC236}">
                  <a16:creationId xmlns:a16="http://schemas.microsoft.com/office/drawing/2014/main" id="{C653D866-E476-412F-B9A2-EF1455AB56EF}"/>
                </a:ext>
              </a:extLst>
            </p:cNvPr>
            <p:cNvCxnSpPr/>
            <p:nvPr/>
          </p:nvCxnSpPr>
          <p:spPr>
            <a:xfrm>
              <a:off x="5386793" y="5206040"/>
              <a:ext cx="764090" cy="1017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60">
              <a:extLst>
                <a:ext uri="{FF2B5EF4-FFF2-40B4-BE49-F238E27FC236}">
                  <a16:creationId xmlns:a16="http://schemas.microsoft.com/office/drawing/2014/main" id="{88B1D39A-92B2-4996-8DDA-DED8E1B884EF}"/>
                </a:ext>
              </a:extLst>
            </p:cNvPr>
            <p:cNvCxnSpPr/>
            <p:nvPr/>
          </p:nvCxnSpPr>
          <p:spPr>
            <a:xfrm flipV="1">
              <a:off x="5405917" y="5225882"/>
              <a:ext cx="764090" cy="11174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1">
              <a:extLst>
                <a:ext uri="{FF2B5EF4-FFF2-40B4-BE49-F238E27FC236}">
                  <a16:creationId xmlns:a16="http://schemas.microsoft.com/office/drawing/2014/main" id="{F4BC2EE2-2892-4222-9A63-12728D770562}"/>
                </a:ext>
              </a:extLst>
            </p:cNvPr>
            <p:cNvCxnSpPr/>
            <p:nvPr/>
          </p:nvCxnSpPr>
          <p:spPr>
            <a:xfrm flipV="1">
              <a:off x="5404673" y="6224655"/>
              <a:ext cx="764090" cy="1010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2FD9167-F5A8-4DFA-90D8-2F51536E48A0}"/>
              </a:ext>
            </a:extLst>
          </p:cNvPr>
          <p:cNvSpPr/>
          <p:nvPr/>
        </p:nvSpPr>
        <p:spPr>
          <a:xfrm>
            <a:off x="361731" y="3182410"/>
            <a:ext cx="1243451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A1B2119-831D-48B8-9D21-25003E405F89}"/>
              </a:ext>
            </a:extLst>
          </p:cNvPr>
          <p:cNvSpPr/>
          <p:nvPr/>
        </p:nvSpPr>
        <p:spPr>
          <a:xfrm>
            <a:off x="2252124" y="3182410"/>
            <a:ext cx="925454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706148F-7113-4C3B-809F-15D3BADD27AB}"/>
              </a:ext>
            </a:extLst>
          </p:cNvPr>
          <p:cNvSpPr/>
          <p:nvPr/>
        </p:nvSpPr>
        <p:spPr>
          <a:xfrm>
            <a:off x="3951587" y="3182410"/>
            <a:ext cx="1094990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DAC1C2C-DC05-40ED-8FD1-F19E9A23CAE0}"/>
              </a:ext>
            </a:extLst>
          </p:cNvPr>
          <p:cNvSpPr/>
          <p:nvPr/>
        </p:nvSpPr>
        <p:spPr>
          <a:xfrm>
            <a:off x="5974675" y="3128339"/>
            <a:ext cx="1073068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55">
            <a:extLst>
              <a:ext uri="{FF2B5EF4-FFF2-40B4-BE49-F238E27FC236}">
                <a16:creationId xmlns:a16="http://schemas.microsoft.com/office/drawing/2014/main" id="{96717567-F1A1-4A63-8221-CE66E63C8C32}"/>
              </a:ext>
            </a:extLst>
          </p:cNvPr>
          <p:cNvCxnSpPr/>
          <p:nvPr/>
        </p:nvCxnSpPr>
        <p:spPr>
          <a:xfrm>
            <a:off x="7057266" y="3716168"/>
            <a:ext cx="777341" cy="36515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55">
            <a:extLst>
              <a:ext uri="{FF2B5EF4-FFF2-40B4-BE49-F238E27FC236}">
                <a16:creationId xmlns:a16="http://schemas.microsoft.com/office/drawing/2014/main" id="{6C7396B2-2A14-4892-883F-433457440004}"/>
              </a:ext>
            </a:extLst>
          </p:cNvPr>
          <p:cNvCxnSpPr/>
          <p:nvPr/>
        </p:nvCxnSpPr>
        <p:spPr>
          <a:xfrm flipV="1">
            <a:off x="7067131" y="4097686"/>
            <a:ext cx="708495" cy="4108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14">
            <a:extLst>
              <a:ext uri="{FF2B5EF4-FFF2-40B4-BE49-F238E27FC236}">
                <a16:creationId xmlns:a16="http://schemas.microsoft.com/office/drawing/2014/main" id="{F16D4E47-C2C8-4DB3-8B3A-8F3B76E6061E}"/>
              </a:ext>
            </a:extLst>
          </p:cNvPr>
          <p:cNvSpPr txBox="1"/>
          <p:nvPr/>
        </p:nvSpPr>
        <p:spPr>
          <a:xfrm>
            <a:off x="7845394" y="4035296"/>
            <a:ext cx="814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+mn-ea"/>
                <a:sym typeface="+mn-lt"/>
              </a:rPr>
              <a:t>(or, 1)</a:t>
            </a:r>
          </a:p>
          <a:p>
            <a:r>
              <a:rPr lang="en-US" sz="2000" dirty="0">
                <a:cs typeface="+mn-ea"/>
                <a:sym typeface="+mn-lt"/>
              </a:rPr>
              <a:t>(to, 2)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5326493-9D29-45E1-859F-0BE0E23516A9}"/>
              </a:ext>
            </a:extLst>
          </p:cNvPr>
          <p:cNvSpPr txBox="1"/>
          <p:nvPr/>
        </p:nvSpPr>
        <p:spPr>
          <a:xfrm>
            <a:off x="7825353" y="3422689"/>
            <a:ext cx="938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+mn-ea"/>
                <a:sym typeface="+mn-lt"/>
              </a:rPr>
              <a:t>(be, 2)</a:t>
            </a:r>
            <a:br>
              <a:rPr lang="en-US" sz="2000" dirty="0">
                <a:cs typeface="+mn-ea"/>
                <a:sym typeface="+mn-lt"/>
              </a:rPr>
            </a:br>
            <a:r>
              <a:rPr lang="en-US" sz="2000" dirty="0">
                <a:cs typeface="+mn-ea"/>
                <a:sym typeface="+mn-lt"/>
              </a:rPr>
              <a:t>(not, 1)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B22EBA1-FAF7-4133-8675-D207D0A217A5}"/>
              </a:ext>
            </a:extLst>
          </p:cNvPr>
          <p:cNvSpPr/>
          <p:nvPr/>
        </p:nvSpPr>
        <p:spPr>
          <a:xfrm>
            <a:off x="432073" y="3498214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E48FBD9-587B-4AA5-9664-118741A14B7F}"/>
              </a:ext>
            </a:extLst>
          </p:cNvPr>
          <p:cNvSpPr/>
          <p:nvPr/>
        </p:nvSpPr>
        <p:spPr>
          <a:xfrm>
            <a:off x="411093" y="4589138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0F68F82-0ACC-4571-A077-4D64EA892A5B}"/>
              </a:ext>
            </a:extLst>
          </p:cNvPr>
          <p:cNvSpPr/>
          <p:nvPr/>
        </p:nvSpPr>
        <p:spPr>
          <a:xfrm>
            <a:off x="2386048" y="3255729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D152FB-A6F2-4E8D-B83D-9B842E1D73D5}"/>
              </a:ext>
            </a:extLst>
          </p:cNvPr>
          <p:cNvSpPr/>
          <p:nvPr/>
        </p:nvSpPr>
        <p:spPr>
          <a:xfrm>
            <a:off x="2386048" y="4418868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7126B6B-ACFD-4B9C-B6B7-041242783289}"/>
              </a:ext>
            </a:extLst>
          </p:cNvPr>
          <p:cNvSpPr/>
          <p:nvPr/>
        </p:nvSpPr>
        <p:spPr>
          <a:xfrm>
            <a:off x="4140497" y="3255729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ACE9DD8-A3E2-468F-AB7A-169F8902AA39}"/>
              </a:ext>
            </a:extLst>
          </p:cNvPr>
          <p:cNvSpPr/>
          <p:nvPr/>
        </p:nvSpPr>
        <p:spPr>
          <a:xfrm>
            <a:off x="4182714" y="4384943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BC499D8-C158-4B81-8A1E-74BEDD946B3A}"/>
              </a:ext>
            </a:extLst>
          </p:cNvPr>
          <p:cNvSpPr/>
          <p:nvPr/>
        </p:nvSpPr>
        <p:spPr>
          <a:xfrm>
            <a:off x="6048186" y="3356155"/>
            <a:ext cx="862876" cy="82242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C8019B1-0921-4AA4-90C3-A0C772A77216}"/>
              </a:ext>
            </a:extLst>
          </p:cNvPr>
          <p:cNvSpPr/>
          <p:nvPr/>
        </p:nvSpPr>
        <p:spPr>
          <a:xfrm>
            <a:off x="6067880" y="4342155"/>
            <a:ext cx="792965" cy="876388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0528623-49E4-4178-B07B-DDFE89102EB7}"/>
              </a:ext>
            </a:extLst>
          </p:cNvPr>
          <p:cNvSpPr txBox="1"/>
          <p:nvPr/>
        </p:nvSpPr>
        <p:spPr>
          <a:xfrm>
            <a:off x="361731" y="2731263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cs typeface="+mn-ea"/>
                <a:sym typeface="+mn-lt"/>
              </a:rPr>
              <a:t>textFile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95B6F9F-FE8F-4693-A7EA-5A479A1E5D99}"/>
              </a:ext>
            </a:extLst>
          </p:cNvPr>
          <p:cNvSpPr txBox="1"/>
          <p:nvPr/>
        </p:nvSpPr>
        <p:spPr>
          <a:xfrm>
            <a:off x="2156659" y="2720745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cs typeface="+mn-ea"/>
                <a:sym typeface="+mn-lt"/>
              </a:rPr>
              <a:t>flatMap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9" name="文本框 49">
            <a:extLst>
              <a:ext uri="{FF2B5EF4-FFF2-40B4-BE49-F238E27FC236}">
                <a16:creationId xmlns:a16="http://schemas.microsoft.com/office/drawing/2014/main" id="{50FEBB6F-046D-4DEE-AB93-BB3912D712BF}"/>
              </a:ext>
            </a:extLst>
          </p:cNvPr>
          <p:cNvSpPr txBox="1"/>
          <p:nvPr/>
        </p:nvSpPr>
        <p:spPr>
          <a:xfrm>
            <a:off x="4139952" y="2708920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+mn-ea"/>
                <a:sym typeface="+mn-lt"/>
              </a:rPr>
              <a:t>map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0" name="文本框 49">
            <a:extLst>
              <a:ext uri="{FF2B5EF4-FFF2-40B4-BE49-F238E27FC236}">
                <a16:creationId xmlns:a16="http://schemas.microsoft.com/office/drawing/2014/main" id="{23A892D3-D220-432F-8EAA-CD38CEE9B397}"/>
              </a:ext>
            </a:extLst>
          </p:cNvPr>
          <p:cNvSpPr txBox="1"/>
          <p:nvPr/>
        </p:nvSpPr>
        <p:spPr>
          <a:xfrm>
            <a:off x="5779171" y="2699192"/>
            <a:ext cx="211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>
                <a:cs typeface="+mn-ea"/>
                <a:sym typeface="+mn-lt"/>
              </a:rPr>
              <a:t>reducebyKey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AD4B635-81CC-4157-90CC-AAD779EC52D7}"/>
              </a:ext>
            </a:extLst>
          </p:cNvPr>
          <p:cNvSpPr/>
          <p:nvPr/>
        </p:nvSpPr>
        <p:spPr>
          <a:xfrm>
            <a:off x="7652306" y="5386794"/>
            <a:ext cx="1200395" cy="39084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Partition</a:t>
            </a:r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9DC454A-CA2C-4E49-807C-EECAE56F7EE2}"/>
              </a:ext>
            </a:extLst>
          </p:cNvPr>
          <p:cNvSpPr/>
          <p:nvPr/>
        </p:nvSpPr>
        <p:spPr>
          <a:xfrm>
            <a:off x="7671434" y="5853235"/>
            <a:ext cx="1200395" cy="390840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RDD</a:t>
            </a:r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3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898F97-66FA-4D7B-A412-AB21DC7F9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MapReduce VS Spark</a:t>
            </a:r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0FAB1-F75A-4D22-90A8-52800B17347A}"/>
              </a:ext>
            </a:extLst>
          </p:cNvPr>
          <p:cNvSpPr txBox="1">
            <a:spLocks/>
          </p:cNvSpPr>
          <p:nvPr/>
        </p:nvSpPr>
        <p:spPr>
          <a:xfrm>
            <a:off x="139380" y="1124744"/>
            <a:ext cx="8465068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itchFamily="34" charset="0"/>
              <a:buNone/>
            </a:pPr>
            <a:r>
              <a:rPr lang="en-US" altLang="zh-CN" b="1">
                <a:solidFill>
                  <a:srgbClr val="CC3300"/>
                </a:solidFill>
                <a:cs typeface="+mn-ea"/>
                <a:sym typeface="+mn-lt"/>
              </a:rPr>
              <a:t>MapReduce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>
                <a:cs typeface="+mn-ea"/>
                <a:sym typeface="+mn-lt"/>
              </a:rPr>
              <a:t>Great </a:t>
            </a:r>
            <a:r>
              <a:rPr lang="en-US" altLang="zh-CN" b="1">
                <a:cs typeface="+mn-ea"/>
                <a:sym typeface="+mn-lt"/>
              </a:rPr>
              <a:t>at one-pass </a:t>
            </a:r>
            <a:r>
              <a:rPr lang="en-US" altLang="zh-CN">
                <a:cs typeface="+mn-ea"/>
                <a:sym typeface="+mn-lt"/>
              </a:rPr>
              <a:t>computation, but inefficient for </a:t>
            </a:r>
            <a:r>
              <a:rPr lang="en-US" altLang="zh-CN" i="1">
                <a:cs typeface="+mn-ea"/>
                <a:sym typeface="+mn-lt"/>
              </a:rPr>
              <a:t>multi-pass </a:t>
            </a:r>
            <a:r>
              <a:rPr lang="en-US" altLang="zh-CN">
                <a:cs typeface="+mn-ea"/>
                <a:sym typeface="+mn-lt"/>
              </a:rPr>
              <a:t>algorithms.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>
                <a:cs typeface="+mn-ea"/>
                <a:sym typeface="+mn-lt"/>
              </a:rPr>
              <a:t>No efficient primitives for data sharing.</a:t>
            </a:r>
            <a:br>
              <a:rPr lang="en-US" altLang="zh-CN">
                <a:cs typeface="+mn-ea"/>
                <a:sym typeface="+mn-lt"/>
              </a:rPr>
            </a:br>
            <a:r>
              <a:rPr lang="en-US" altLang="zh-CN">
                <a:cs typeface="+mn-ea"/>
                <a:sym typeface="+mn-lt"/>
              </a:rPr>
              <a:t> 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altLang="zh-CN" sz="3200" b="1">
                <a:solidFill>
                  <a:srgbClr val="CC3300"/>
                </a:solidFill>
                <a:cs typeface="+mn-ea"/>
                <a:sym typeface="+mn-lt"/>
              </a:rPr>
              <a:t>Spark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>
                <a:cs typeface="+mn-ea"/>
                <a:sym typeface="+mn-lt"/>
              </a:rPr>
              <a:t>Extends a programming language with </a:t>
            </a:r>
            <a:r>
              <a:rPr lang="en-US" altLang="zh-CN" b="1">
                <a:cs typeface="+mn-ea"/>
                <a:sym typeface="+mn-lt"/>
              </a:rPr>
              <a:t>a distributed collection data-structure</a:t>
            </a:r>
            <a:r>
              <a:rPr lang="zh-CN" altLang="en-US" b="1">
                <a:cs typeface="+mn-ea"/>
                <a:sym typeface="+mn-lt"/>
              </a:rPr>
              <a:t>（</a:t>
            </a:r>
            <a:r>
              <a:rPr lang="en-US" altLang="zh-CN" b="1">
                <a:cs typeface="+mn-ea"/>
                <a:sym typeface="+mn-lt"/>
              </a:rPr>
              <a:t>RDD</a:t>
            </a:r>
            <a:r>
              <a:rPr lang="zh-CN" altLang="en-US" b="1">
                <a:cs typeface="+mn-ea"/>
                <a:sym typeface="+mn-lt"/>
              </a:rPr>
              <a:t>）</a:t>
            </a:r>
            <a:r>
              <a:rPr lang="en-US" altLang="zh-CN">
                <a:cs typeface="+mn-ea"/>
                <a:sym typeface="+mn-lt"/>
              </a:rPr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>
                <a:cs typeface="+mn-ea"/>
                <a:sym typeface="+mn-lt"/>
              </a:rPr>
              <a:t>Clean APIs in Java, Scala, Python, R.</a:t>
            </a:r>
            <a:br>
              <a:rPr lang="en-US" altLang="zh-CN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811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4F984CD-B3EC-49F6-9842-FC23D3272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MapReduce VS Spark</a:t>
            </a:r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41CCC-68BC-4DDF-A6B0-07CB8DE77492}"/>
              </a:ext>
            </a:extLst>
          </p:cNvPr>
          <p:cNvSpPr txBox="1">
            <a:spLocks/>
          </p:cNvSpPr>
          <p:nvPr/>
        </p:nvSpPr>
        <p:spPr>
          <a:xfrm>
            <a:off x="139380" y="1052736"/>
            <a:ext cx="7961012" cy="3410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cs typeface="+mn-ea"/>
                <a:sym typeface="+mn-lt"/>
              </a:rPr>
              <a:t>Same engine performs data extraction, model training and interactive queries </a:t>
            </a:r>
            <a:br>
              <a:rPr lang="en-US" altLang="zh-CN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2FD9B3-77E6-4196-8FFD-09049237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276872"/>
            <a:ext cx="8429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1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Design Principles of Hadoop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995E174C-E1A5-4D48-B300-4117032A3E18}"/>
              </a:ext>
            </a:extLst>
          </p:cNvPr>
          <p:cNvSpPr txBox="1">
            <a:spLocks/>
          </p:cNvSpPr>
          <p:nvPr/>
        </p:nvSpPr>
        <p:spPr>
          <a:xfrm>
            <a:off x="532010" y="1163637"/>
            <a:ext cx="8121798" cy="53617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800000"/>
                </a:solidFill>
              </a:rPr>
              <a:t>Automatic parallelization &amp; distribution</a:t>
            </a:r>
          </a:p>
          <a:p>
            <a:pPr lvl="1"/>
            <a:r>
              <a:rPr lang="en-US" dirty="0"/>
              <a:t>Hidden from the end-user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Fault tolerance and automatic recovery</a:t>
            </a:r>
          </a:p>
          <a:p>
            <a:pPr lvl="1"/>
            <a:r>
              <a:rPr lang="en-US" dirty="0"/>
              <a:t>Nodes/tasks will fail and will recover automatically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Clean and simple programming abstraction</a:t>
            </a:r>
          </a:p>
          <a:p>
            <a:pPr lvl="1"/>
            <a:r>
              <a:rPr lang="en-US" dirty="0"/>
              <a:t>Users only provide two functions “map” and “reduce”</a:t>
            </a:r>
          </a:p>
        </p:txBody>
      </p:sp>
    </p:spTree>
    <p:extLst>
      <p:ext uri="{BB962C8B-B14F-4D97-AF65-F5344CB8AC3E}">
        <p14:creationId xmlns:p14="http://schemas.microsoft.com/office/powerpoint/2010/main" val="367298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188640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" pitchFamily="2" charset="0"/>
                <a:cs typeface="Times New Roman" panose="02020603050405020304" pitchFamily="18" charset="0"/>
              </a:rPr>
              <a:t>Distributed File System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CA525D-03F3-CE44-AA52-40645A17263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63637"/>
            <a:ext cx="8208912" cy="53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57EE96-9648-4B56-BEA7-5E09A59CAFD4}"/>
              </a:ext>
            </a:extLst>
          </p:cNvPr>
          <p:cNvSpPr txBox="1">
            <a:spLocks/>
          </p:cNvSpPr>
          <p:nvPr/>
        </p:nvSpPr>
        <p:spPr>
          <a:xfrm>
            <a:off x="900112" y="1412776"/>
            <a:ext cx="7345363" cy="465274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Don’t move data to workers… move workers to the data!</a:t>
            </a:r>
          </a:p>
          <a:p>
            <a:pPr lvl="1"/>
            <a:r>
              <a:rPr lang="en-US"/>
              <a:t>Store data on the local disks of nodes in the cluster</a:t>
            </a:r>
          </a:p>
          <a:p>
            <a:pPr lvl="1"/>
            <a:r>
              <a:rPr lang="en-US"/>
              <a:t>Start up the workers on the node that has the data local</a:t>
            </a:r>
          </a:p>
          <a:p>
            <a:r>
              <a:rPr lang="en-US"/>
              <a:t>Why?</a:t>
            </a:r>
          </a:p>
          <a:p>
            <a:pPr lvl="1"/>
            <a:r>
              <a:rPr lang="en-US"/>
              <a:t>Not enough RAM to hold all the data in memory</a:t>
            </a:r>
          </a:p>
          <a:p>
            <a:pPr lvl="1"/>
            <a:r>
              <a:rPr lang="en-US"/>
              <a:t>Disk access is slow, but disk throughput is reasonable</a:t>
            </a:r>
          </a:p>
          <a:p>
            <a:r>
              <a:rPr lang="en-US"/>
              <a:t>A distributed file system is the answer</a:t>
            </a:r>
          </a:p>
          <a:p>
            <a:pPr lvl="1"/>
            <a:r>
              <a:rPr lang="en-US"/>
              <a:t>GFS (Google File System)</a:t>
            </a:r>
          </a:p>
          <a:p>
            <a:pPr lvl="1"/>
            <a:r>
              <a:rPr lang="en-US"/>
              <a:t>HDFS for Hadoop (= GFS clone)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73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25345</TotalTime>
  <Words>3928</Words>
  <Application>Microsoft Office PowerPoint</Application>
  <PresentationFormat>全屏显示(4:3)</PresentationFormat>
  <Paragraphs>831</Paragraphs>
  <Slides>78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5" baseType="lpstr">
      <vt:lpstr>Gulim</vt:lpstr>
      <vt:lpstr>Helvetica Neue</vt:lpstr>
      <vt:lpstr>HelveticaNeue-Light</vt:lpstr>
      <vt:lpstr>Lucida Grande</vt:lpstr>
      <vt:lpstr>Menlo</vt:lpstr>
      <vt:lpstr>Microsoft Yahei</vt:lpstr>
      <vt:lpstr>宋体</vt:lpstr>
      <vt:lpstr>微软雅黑</vt:lpstr>
      <vt:lpstr>Arial</vt:lpstr>
      <vt:lpstr>Calibri</vt:lpstr>
      <vt:lpstr>Consolas</vt:lpstr>
      <vt:lpstr>Symbol</vt:lpstr>
      <vt:lpstr>Times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sjm_1205</cp:lastModifiedBy>
  <cp:revision>1315</cp:revision>
  <dcterms:created xsi:type="dcterms:W3CDTF">2015-10-30T04:49:06Z</dcterms:created>
  <dcterms:modified xsi:type="dcterms:W3CDTF">2021-05-07T01:24:07Z</dcterms:modified>
</cp:coreProperties>
</file>